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media/image29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24.jpeg" ContentType="image/jpeg"/>
  <Override PartName="/ppt/media/image21.png" ContentType="image/png"/>
  <Override PartName="/ppt/media/image19.png" ContentType="image/png"/>
  <Override PartName="/ppt/media/image4.png" ContentType="image/png"/>
  <Override PartName="/ppt/media/image34.png" ContentType="image/png"/>
  <Override PartName="/ppt/media/image9.png" ContentType="image/png"/>
  <Override PartName="/ppt/media/image18.png" ContentType="image/png"/>
  <Override PartName="/ppt/media/image6.jpeg" ContentType="image/jpeg"/>
  <Override PartName="/ppt/media/image27.png" ContentType="image/png"/>
  <Override PartName="/ppt/media/image33.jpeg" ContentType="image/jpeg"/>
  <Override PartName="/ppt/media/image8.png" ContentType="image/png"/>
  <Override PartName="/ppt/media/image13.png" ContentType="image/png"/>
  <Override PartName="/ppt/media/image11.png" ContentType="image/png"/>
  <Override PartName="/ppt/media/image12.png" ContentType="image/png"/>
  <Override PartName="/ppt/media/image30.png" ContentType="image/png"/>
  <Override PartName="/ppt/media/image5.png" ContentType="image/png"/>
  <Override PartName="/ppt/media/image7.jpeg" ContentType="image/jpeg"/>
  <Override PartName="/ppt/media/image28.png" ContentType="image/png"/>
  <Override PartName="/ppt/media/image31.png" ContentType="image/png"/>
  <Override PartName="/ppt/media/image32.png" ContentType="image/png"/>
  <Override PartName="/ppt/media/image10.png" ContentType="image/png"/>
  <Override PartName="/ppt/media/image35.jpeg" ContentType="image/jpeg"/>
  <Override PartName="/ppt/media/image1.jpeg" ContentType="image/jpeg"/>
  <Override PartName="/ppt/media/image3.png" ContentType="image/png"/>
  <Override PartName="/ppt/media/image26.png" ContentType="image/png"/>
  <Override PartName="/ppt/media/image20.png" ContentType="image/png"/>
  <Override PartName="/ppt/media/image36.jpeg" ContentType="image/jpeg"/>
  <Override PartName="/ppt/media/image2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embeddings/oleObject1.docx" ContentType="application/vnd.openxmlformats-officedocument.wordprocessingml.document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</p:sldIdLst>
  <p:sldSz cx="9907587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5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1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2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576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6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7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905760" cy="1980720"/>
          </a:xfrm>
          <a:custGeom>
            <a:avLst/>
            <a:gdLst/>
            <a:ahLst/>
            <a:rect l="l" t="t" r="r" b="b"/>
            <a:pathLst>
              <a:path w="27519" h="5505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5499"/>
                </a:lnTo>
                <a:lnTo>
                  <a:pt x="0" y="5500"/>
                </a:lnTo>
                <a:cubicBezTo>
                  <a:pt x="0" y="5500"/>
                  <a:pt x="0" y="5501"/>
                  <a:pt x="1" y="5502"/>
                </a:cubicBezTo>
                <a:lnTo>
                  <a:pt x="2" y="5503"/>
                </a:lnTo>
                <a:cubicBezTo>
                  <a:pt x="3" y="5504"/>
                  <a:pt x="4" y="5504"/>
                  <a:pt x="4" y="5504"/>
                </a:cubicBezTo>
                <a:lnTo>
                  <a:pt x="27513" y="5504"/>
                </a:lnTo>
                <a:lnTo>
                  <a:pt x="27514" y="5504"/>
                </a:lnTo>
                <a:cubicBezTo>
                  <a:pt x="27514" y="5504"/>
                  <a:pt x="27515" y="5504"/>
                  <a:pt x="27516" y="5503"/>
                </a:cubicBezTo>
                <a:lnTo>
                  <a:pt x="27517" y="5502"/>
                </a:lnTo>
                <a:cubicBezTo>
                  <a:pt x="27518" y="5501"/>
                  <a:pt x="27518" y="5500"/>
                  <a:pt x="27518" y="5500"/>
                </a:cubicBezTo>
                <a:lnTo>
                  <a:pt x="27517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7b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1371600"/>
            <a:ext cx="9905760" cy="929880"/>
          </a:xfrm>
          <a:custGeom>
            <a:avLst/>
            <a:gdLst/>
            <a:ahLst/>
            <a:rect l="l" t="t" r="r" b="b"/>
            <a:pathLst>
              <a:path w="27519" h="2586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cubicBezTo>
                  <a:pt x="1" y="1"/>
                  <a:pt x="1" y="1"/>
                  <a:pt x="1" y="2"/>
                </a:cubicBezTo>
                <a:cubicBezTo>
                  <a:pt x="0" y="3"/>
                  <a:pt x="0" y="4"/>
                  <a:pt x="0" y="4"/>
                </a:cubicBezTo>
                <a:lnTo>
                  <a:pt x="0" y="2580"/>
                </a:lnTo>
                <a:lnTo>
                  <a:pt x="0" y="2581"/>
                </a:lnTo>
                <a:cubicBezTo>
                  <a:pt x="0" y="2581"/>
                  <a:pt x="0" y="2582"/>
                  <a:pt x="1" y="2583"/>
                </a:cubicBezTo>
                <a:cubicBezTo>
                  <a:pt x="1" y="2584"/>
                  <a:pt x="1" y="2584"/>
                  <a:pt x="2" y="2584"/>
                </a:cubicBezTo>
                <a:cubicBezTo>
                  <a:pt x="3" y="2585"/>
                  <a:pt x="4" y="2585"/>
                  <a:pt x="4" y="2585"/>
                </a:cubicBezTo>
                <a:lnTo>
                  <a:pt x="27513" y="2585"/>
                </a:lnTo>
                <a:lnTo>
                  <a:pt x="27514" y="2585"/>
                </a:lnTo>
                <a:cubicBezTo>
                  <a:pt x="27514" y="2585"/>
                  <a:pt x="27515" y="2585"/>
                  <a:pt x="27516" y="2584"/>
                </a:cubicBezTo>
                <a:cubicBezTo>
                  <a:pt x="27517" y="2584"/>
                  <a:pt x="27517" y="2584"/>
                  <a:pt x="27517" y="2583"/>
                </a:cubicBezTo>
                <a:cubicBezTo>
                  <a:pt x="27518" y="2582"/>
                  <a:pt x="27518" y="2581"/>
                  <a:pt x="27518" y="2581"/>
                </a:cubicBezTo>
                <a:lnTo>
                  <a:pt x="27517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cubicBezTo>
                  <a:pt x="27517" y="1"/>
                  <a:pt x="27517" y="1"/>
                  <a:pt x="27516" y="1"/>
                </a:cubicBez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gradFill rotWithShape="0">
            <a:gsLst>
              <a:gs pos="0">
                <a:srgbClr val="52a5de"/>
              </a:gs>
              <a:gs pos="100000">
                <a:srgbClr val="007bc6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4737240"/>
            <a:ext cx="9905760" cy="1396440"/>
          </a:xfrm>
          <a:custGeom>
            <a:avLst/>
            <a:gdLst/>
            <a:ahLst/>
            <a:rect l="l" t="t" r="r" b="b"/>
            <a:pathLst>
              <a:path w="27519" h="3882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876"/>
                </a:lnTo>
                <a:lnTo>
                  <a:pt x="0" y="3877"/>
                </a:lnTo>
                <a:cubicBezTo>
                  <a:pt x="0" y="3877"/>
                  <a:pt x="0" y="3878"/>
                  <a:pt x="1" y="3879"/>
                </a:cubicBezTo>
                <a:lnTo>
                  <a:pt x="2" y="3880"/>
                </a:lnTo>
                <a:cubicBezTo>
                  <a:pt x="3" y="3881"/>
                  <a:pt x="4" y="3881"/>
                  <a:pt x="4" y="3881"/>
                </a:cubicBezTo>
                <a:lnTo>
                  <a:pt x="27513" y="3881"/>
                </a:lnTo>
                <a:lnTo>
                  <a:pt x="27514" y="3881"/>
                </a:lnTo>
                <a:cubicBezTo>
                  <a:pt x="27514" y="3881"/>
                  <a:pt x="27515" y="3881"/>
                  <a:pt x="27516" y="3880"/>
                </a:cubicBezTo>
                <a:lnTo>
                  <a:pt x="27517" y="3879"/>
                </a:lnTo>
                <a:cubicBezTo>
                  <a:pt x="27518" y="3878"/>
                  <a:pt x="27518" y="3877"/>
                  <a:pt x="27518" y="3877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7b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 rot="10800000">
            <a:off x="0" y="4333680"/>
            <a:ext cx="9905760" cy="923400"/>
          </a:xfrm>
          <a:custGeom>
            <a:avLst/>
            <a:gdLst/>
            <a:ahLst/>
            <a:rect l="l" t="t" r="r" b="b"/>
            <a:pathLst>
              <a:path w="27519" h="2568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2562"/>
                </a:lnTo>
                <a:lnTo>
                  <a:pt x="0" y="2563"/>
                </a:lnTo>
                <a:cubicBezTo>
                  <a:pt x="0" y="2563"/>
                  <a:pt x="0" y="2564"/>
                  <a:pt x="1" y="2565"/>
                </a:cubicBezTo>
                <a:lnTo>
                  <a:pt x="2" y="2566"/>
                </a:lnTo>
                <a:cubicBezTo>
                  <a:pt x="3" y="2567"/>
                  <a:pt x="4" y="2567"/>
                  <a:pt x="4" y="2567"/>
                </a:cubicBezTo>
                <a:lnTo>
                  <a:pt x="27513" y="2567"/>
                </a:lnTo>
                <a:lnTo>
                  <a:pt x="27514" y="2567"/>
                </a:lnTo>
                <a:cubicBezTo>
                  <a:pt x="27514" y="2567"/>
                  <a:pt x="27515" y="2567"/>
                  <a:pt x="27516" y="2566"/>
                </a:cubicBezTo>
                <a:lnTo>
                  <a:pt x="27517" y="2565"/>
                </a:lnTo>
                <a:cubicBezTo>
                  <a:pt x="27518" y="2564"/>
                  <a:pt x="27518" y="2563"/>
                  <a:pt x="27518" y="2563"/>
                </a:cubicBezTo>
                <a:lnTo>
                  <a:pt x="27517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gradFill rotWithShape="0">
            <a:gsLst>
              <a:gs pos="0">
                <a:srgbClr val="007bc6"/>
              </a:gs>
              <a:gs pos="100000">
                <a:srgbClr val="52a5d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247680" y="6451560"/>
            <a:ext cx="2063520" cy="46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0" y="2287440"/>
            <a:ext cx="9905760" cy="2052360"/>
          </a:xfrm>
          <a:custGeom>
            <a:avLst/>
            <a:gdLst/>
            <a:ahLst/>
            <a:rect l="l" t="t" r="r" b="b"/>
            <a:pathLst>
              <a:path w="27519" h="5704">
                <a:moveTo>
                  <a:pt x="4" y="0"/>
                </a:moveTo>
                <a:lnTo>
                  <a:pt x="4" y="0"/>
                </a:lnTo>
                <a:cubicBezTo>
                  <a:pt x="3" y="0"/>
                  <a:pt x="3" y="0"/>
                  <a:pt x="2" y="1"/>
                </a:cubicBezTo>
                <a:cubicBezTo>
                  <a:pt x="1" y="1"/>
                  <a:pt x="1" y="1"/>
                  <a:pt x="1" y="2"/>
                </a:cubicBezTo>
                <a:cubicBezTo>
                  <a:pt x="0" y="3"/>
                  <a:pt x="0" y="3"/>
                  <a:pt x="0" y="4"/>
                </a:cubicBezTo>
                <a:lnTo>
                  <a:pt x="0" y="5698"/>
                </a:lnTo>
                <a:lnTo>
                  <a:pt x="0" y="5699"/>
                </a:lnTo>
                <a:cubicBezTo>
                  <a:pt x="0" y="5700"/>
                  <a:pt x="0" y="5700"/>
                  <a:pt x="1" y="5701"/>
                </a:cubicBezTo>
                <a:cubicBezTo>
                  <a:pt x="1" y="5702"/>
                  <a:pt x="1" y="5702"/>
                  <a:pt x="2" y="5702"/>
                </a:cubicBezTo>
                <a:cubicBezTo>
                  <a:pt x="3" y="5703"/>
                  <a:pt x="3" y="5703"/>
                  <a:pt x="4" y="5703"/>
                </a:cubicBezTo>
                <a:lnTo>
                  <a:pt x="27513" y="5702"/>
                </a:lnTo>
                <a:lnTo>
                  <a:pt x="27514" y="5703"/>
                </a:lnTo>
                <a:cubicBezTo>
                  <a:pt x="27515" y="5703"/>
                  <a:pt x="27515" y="5703"/>
                  <a:pt x="27516" y="5702"/>
                </a:cubicBezTo>
                <a:cubicBezTo>
                  <a:pt x="27517" y="5702"/>
                  <a:pt x="27517" y="5702"/>
                  <a:pt x="27517" y="5701"/>
                </a:cubicBezTo>
                <a:cubicBezTo>
                  <a:pt x="27518" y="5700"/>
                  <a:pt x="27518" y="5700"/>
                  <a:pt x="27518" y="5699"/>
                </a:cubicBezTo>
                <a:lnTo>
                  <a:pt x="27517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3"/>
                  <a:pt x="27518" y="3"/>
                  <a:pt x="27517" y="2"/>
                </a:cubicBezTo>
                <a:cubicBezTo>
                  <a:pt x="27517" y="1"/>
                  <a:pt x="27517" y="1"/>
                  <a:pt x="27516" y="1"/>
                </a:cubicBezTo>
                <a:cubicBezTo>
                  <a:pt x="27515" y="0"/>
                  <a:pt x="27515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roup 1"/>
          <p:cNvGrpSpPr/>
          <p:nvPr/>
        </p:nvGrpSpPr>
        <p:grpSpPr>
          <a:xfrm>
            <a:off x="0" y="6586560"/>
            <a:ext cx="9905400" cy="239400"/>
            <a:chOff x="0" y="6586560"/>
            <a:chExt cx="9905400" cy="239400"/>
          </a:xfrm>
        </p:grpSpPr>
        <p:sp>
          <p:nvSpPr>
            <p:cNvPr id="404" name="CustomShape 2"/>
            <p:cNvSpPr/>
            <p:nvPr/>
          </p:nvSpPr>
          <p:spPr>
            <a:xfrm>
              <a:off x="0" y="6586560"/>
              <a:ext cx="9905400" cy="232920"/>
            </a:xfrm>
            <a:custGeom>
              <a:avLst/>
              <a:gdLst/>
              <a:ahLst/>
              <a:rect l="l" t="t" r="r" b="b"/>
              <a:pathLst>
                <a:path w="27518" h="65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644"/>
                  </a:lnTo>
                  <a:lnTo>
                    <a:pt x="0" y="645"/>
                  </a:lnTo>
                  <a:cubicBezTo>
                    <a:pt x="0" y="645"/>
                    <a:pt x="0" y="646"/>
                    <a:pt x="1" y="647"/>
                  </a:cubicBezTo>
                  <a:lnTo>
                    <a:pt x="2" y="648"/>
                  </a:lnTo>
                  <a:cubicBezTo>
                    <a:pt x="3" y="649"/>
                    <a:pt x="4" y="649"/>
                    <a:pt x="4" y="649"/>
                  </a:cubicBezTo>
                  <a:lnTo>
                    <a:pt x="27512" y="649"/>
                  </a:lnTo>
                  <a:lnTo>
                    <a:pt x="27513" y="649"/>
                  </a:lnTo>
                  <a:cubicBezTo>
                    <a:pt x="27513" y="649"/>
                    <a:pt x="27514" y="649"/>
                    <a:pt x="27515" y="648"/>
                  </a:cubicBezTo>
                  <a:lnTo>
                    <a:pt x="27516" y="647"/>
                  </a:lnTo>
                  <a:cubicBezTo>
                    <a:pt x="27517" y="646"/>
                    <a:pt x="27517" y="645"/>
                    <a:pt x="27517" y="645"/>
                  </a:cubicBezTo>
                  <a:lnTo>
                    <a:pt x="27517" y="4"/>
                  </a:lnTo>
                  <a:lnTo>
                    <a:pt x="27517" y="4"/>
                  </a:lnTo>
                  <a:lnTo>
                    <a:pt x="27517" y="4"/>
                  </a:lnTo>
                  <a:cubicBezTo>
                    <a:pt x="27517" y="4"/>
                    <a:pt x="27517" y="3"/>
                    <a:pt x="27516" y="2"/>
                  </a:cubicBezTo>
                  <a:lnTo>
                    <a:pt x="27515" y="1"/>
                  </a:lnTo>
                  <a:cubicBezTo>
                    <a:pt x="27514" y="0"/>
                    <a:pt x="27513" y="0"/>
                    <a:pt x="27513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3"/>
            <p:cNvSpPr/>
            <p:nvPr/>
          </p:nvSpPr>
          <p:spPr>
            <a:xfrm>
              <a:off x="4557600" y="6586560"/>
              <a:ext cx="789840" cy="23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algn="ctr">
                <a:lnSpc>
                  <a:spcPct val="96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fld id="{6E51B53F-E315-46AD-A809-FDF71EA3F859}" type="slidenum"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&lt;número&gt;</a:t>
              </a:fld>
              <a:r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 </a:t>
              </a:r>
              <a:endParaRPr b="0" lang="es-ES" sz="1000" spc="-1" strike="noStrike">
                <a:latin typeface="Arial"/>
              </a:endParaRPr>
            </a:p>
          </p:txBody>
        </p:sp>
      </p:grpSp>
      <p:sp>
        <p:nvSpPr>
          <p:cNvPr id="406" name="CustomShape 4"/>
          <p:cNvSpPr/>
          <p:nvPr/>
        </p:nvSpPr>
        <p:spPr>
          <a:xfrm>
            <a:off x="0" y="0"/>
            <a:ext cx="9905760" cy="1221840"/>
          </a:xfrm>
          <a:custGeom>
            <a:avLst/>
            <a:gdLst/>
            <a:ahLst/>
            <a:rect l="l" t="t" r="r" b="b"/>
            <a:pathLst>
              <a:path w="27519" h="3397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391"/>
                </a:lnTo>
                <a:lnTo>
                  <a:pt x="0" y="3392"/>
                </a:lnTo>
                <a:cubicBezTo>
                  <a:pt x="0" y="3392"/>
                  <a:pt x="0" y="3393"/>
                  <a:pt x="1" y="3394"/>
                </a:cubicBezTo>
                <a:lnTo>
                  <a:pt x="2" y="3395"/>
                </a:lnTo>
                <a:cubicBezTo>
                  <a:pt x="3" y="3396"/>
                  <a:pt x="4" y="3396"/>
                  <a:pt x="4" y="3396"/>
                </a:cubicBezTo>
                <a:lnTo>
                  <a:pt x="27513" y="3396"/>
                </a:lnTo>
                <a:lnTo>
                  <a:pt x="27514" y="3396"/>
                </a:lnTo>
                <a:cubicBezTo>
                  <a:pt x="27514" y="3396"/>
                  <a:pt x="27515" y="3396"/>
                  <a:pt x="27516" y="3395"/>
                </a:cubicBezTo>
                <a:lnTo>
                  <a:pt x="27517" y="3394"/>
                </a:lnTo>
                <a:cubicBezTo>
                  <a:pt x="27518" y="3393"/>
                  <a:pt x="27518" y="3392"/>
                  <a:pt x="27518" y="3392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8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5"/>
          <p:cNvSpPr/>
          <p:nvPr/>
        </p:nvSpPr>
        <p:spPr>
          <a:xfrm>
            <a:off x="150840" y="6566040"/>
            <a:ext cx="20635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8" name="Group 6"/>
          <p:cNvGrpSpPr/>
          <p:nvPr/>
        </p:nvGrpSpPr>
        <p:grpSpPr>
          <a:xfrm>
            <a:off x="8534520" y="6244200"/>
            <a:ext cx="1142640" cy="288360"/>
            <a:chOff x="8534520" y="6244200"/>
            <a:chExt cx="1142640" cy="288360"/>
          </a:xfrm>
        </p:grpSpPr>
        <p:sp>
          <p:nvSpPr>
            <p:cNvPr id="409" name="CustomShape 7"/>
            <p:cNvSpPr/>
            <p:nvPr/>
          </p:nvSpPr>
          <p:spPr>
            <a:xfrm>
              <a:off x="8534520" y="6244200"/>
              <a:ext cx="1142640" cy="288360"/>
            </a:xfrm>
            <a:custGeom>
              <a:avLst/>
              <a:gdLst/>
              <a:ahLst/>
              <a:rect l="l" t="t" r="r" b="b"/>
              <a:pathLst>
                <a:path w="3177" h="804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798"/>
                  </a:lnTo>
                  <a:lnTo>
                    <a:pt x="0" y="799"/>
                  </a:lnTo>
                  <a:cubicBezTo>
                    <a:pt x="0" y="799"/>
                    <a:pt x="0" y="800"/>
                    <a:pt x="1" y="801"/>
                  </a:cubicBezTo>
                  <a:lnTo>
                    <a:pt x="2" y="802"/>
                  </a:lnTo>
                  <a:cubicBezTo>
                    <a:pt x="3" y="803"/>
                    <a:pt x="4" y="803"/>
                    <a:pt x="4" y="803"/>
                  </a:cubicBezTo>
                  <a:lnTo>
                    <a:pt x="3171" y="803"/>
                  </a:lnTo>
                  <a:lnTo>
                    <a:pt x="3172" y="803"/>
                  </a:lnTo>
                  <a:cubicBezTo>
                    <a:pt x="3172" y="803"/>
                    <a:pt x="3173" y="803"/>
                    <a:pt x="3174" y="802"/>
                  </a:cubicBezTo>
                  <a:lnTo>
                    <a:pt x="3175" y="801"/>
                  </a:lnTo>
                  <a:cubicBezTo>
                    <a:pt x="3176" y="800"/>
                    <a:pt x="3176" y="799"/>
                    <a:pt x="3176" y="799"/>
                  </a:cubicBezTo>
                  <a:lnTo>
                    <a:pt x="3176" y="4"/>
                  </a:lnTo>
                  <a:lnTo>
                    <a:pt x="3176" y="4"/>
                  </a:lnTo>
                  <a:lnTo>
                    <a:pt x="3176" y="4"/>
                  </a:lnTo>
                  <a:cubicBezTo>
                    <a:pt x="3176" y="4"/>
                    <a:pt x="3176" y="3"/>
                    <a:pt x="3175" y="2"/>
                  </a:cubicBezTo>
                  <a:lnTo>
                    <a:pt x="3174" y="1"/>
                  </a:lnTo>
                  <a:cubicBezTo>
                    <a:pt x="3173" y="0"/>
                    <a:pt x="3172" y="0"/>
                    <a:pt x="3172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0" name="PlaceHolder 8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11" name="PlaceHolder 9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576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"/>
          <p:cNvGrpSpPr/>
          <p:nvPr/>
        </p:nvGrpSpPr>
        <p:grpSpPr>
          <a:xfrm>
            <a:off x="0" y="6586560"/>
            <a:ext cx="9905400" cy="239400"/>
            <a:chOff x="0" y="6586560"/>
            <a:chExt cx="9905400" cy="239400"/>
          </a:xfrm>
        </p:grpSpPr>
        <p:sp>
          <p:nvSpPr>
            <p:cNvPr id="45" name="CustomShape 2"/>
            <p:cNvSpPr/>
            <p:nvPr/>
          </p:nvSpPr>
          <p:spPr>
            <a:xfrm>
              <a:off x="0" y="6586560"/>
              <a:ext cx="9905400" cy="232920"/>
            </a:xfrm>
            <a:custGeom>
              <a:avLst/>
              <a:gdLst/>
              <a:ahLst/>
              <a:rect l="l" t="t" r="r" b="b"/>
              <a:pathLst>
                <a:path w="27518" h="65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644"/>
                  </a:lnTo>
                  <a:lnTo>
                    <a:pt x="0" y="645"/>
                  </a:lnTo>
                  <a:cubicBezTo>
                    <a:pt x="0" y="645"/>
                    <a:pt x="0" y="646"/>
                    <a:pt x="1" y="647"/>
                  </a:cubicBezTo>
                  <a:lnTo>
                    <a:pt x="2" y="648"/>
                  </a:lnTo>
                  <a:cubicBezTo>
                    <a:pt x="3" y="649"/>
                    <a:pt x="4" y="649"/>
                    <a:pt x="4" y="649"/>
                  </a:cubicBezTo>
                  <a:lnTo>
                    <a:pt x="27512" y="649"/>
                  </a:lnTo>
                  <a:lnTo>
                    <a:pt x="27513" y="649"/>
                  </a:lnTo>
                  <a:cubicBezTo>
                    <a:pt x="27513" y="649"/>
                    <a:pt x="27514" y="649"/>
                    <a:pt x="27515" y="648"/>
                  </a:cubicBezTo>
                  <a:lnTo>
                    <a:pt x="27516" y="647"/>
                  </a:lnTo>
                  <a:cubicBezTo>
                    <a:pt x="27517" y="646"/>
                    <a:pt x="27517" y="645"/>
                    <a:pt x="27517" y="645"/>
                  </a:cubicBezTo>
                  <a:lnTo>
                    <a:pt x="27517" y="4"/>
                  </a:lnTo>
                  <a:lnTo>
                    <a:pt x="27517" y="4"/>
                  </a:lnTo>
                  <a:lnTo>
                    <a:pt x="27517" y="4"/>
                  </a:lnTo>
                  <a:cubicBezTo>
                    <a:pt x="27517" y="4"/>
                    <a:pt x="27517" y="3"/>
                    <a:pt x="27516" y="2"/>
                  </a:cubicBezTo>
                  <a:lnTo>
                    <a:pt x="27515" y="1"/>
                  </a:lnTo>
                  <a:cubicBezTo>
                    <a:pt x="27514" y="0"/>
                    <a:pt x="27513" y="0"/>
                    <a:pt x="27513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3"/>
            <p:cNvSpPr/>
            <p:nvPr/>
          </p:nvSpPr>
          <p:spPr>
            <a:xfrm>
              <a:off x="4557600" y="6586560"/>
              <a:ext cx="789840" cy="23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algn="ctr">
                <a:lnSpc>
                  <a:spcPct val="96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fld id="{EC28954B-FE14-4537-BC33-2C4085ACC910}" type="slidenum"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&lt;número&gt;</a:t>
              </a:fld>
              <a:r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 </a:t>
              </a:r>
              <a:endParaRPr b="0" lang="es-ES" sz="1000" spc="-1" strike="noStrike">
                <a:latin typeface="Arial"/>
              </a:endParaRPr>
            </a:p>
          </p:txBody>
        </p:sp>
      </p:grpSp>
      <p:sp>
        <p:nvSpPr>
          <p:cNvPr id="47" name="CustomShape 4"/>
          <p:cNvSpPr/>
          <p:nvPr/>
        </p:nvSpPr>
        <p:spPr>
          <a:xfrm>
            <a:off x="0" y="0"/>
            <a:ext cx="9905760" cy="1221840"/>
          </a:xfrm>
          <a:custGeom>
            <a:avLst/>
            <a:gdLst/>
            <a:ahLst/>
            <a:rect l="l" t="t" r="r" b="b"/>
            <a:pathLst>
              <a:path w="27519" h="3397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391"/>
                </a:lnTo>
                <a:lnTo>
                  <a:pt x="0" y="3392"/>
                </a:lnTo>
                <a:cubicBezTo>
                  <a:pt x="0" y="3392"/>
                  <a:pt x="0" y="3393"/>
                  <a:pt x="1" y="3394"/>
                </a:cubicBezTo>
                <a:lnTo>
                  <a:pt x="2" y="3395"/>
                </a:lnTo>
                <a:cubicBezTo>
                  <a:pt x="3" y="3396"/>
                  <a:pt x="4" y="3396"/>
                  <a:pt x="4" y="3396"/>
                </a:cubicBezTo>
                <a:lnTo>
                  <a:pt x="27513" y="3396"/>
                </a:lnTo>
                <a:lnTo>
                  <a:pt x="27514" y="3396"/>
                </a:lnTo>
                <a:cubicBezTo>
                  <a:pt x="27514" y="3396"/>
                  <a:pt x="27515" y="3396"/>
                  <a:pt x="27516" y="3395"/>
                </a:cubicBezTo>
                <a:lnTo>
                  <a:pt x="27517" y="3394"/>
                </a:lnTo>
                <a:cubicBezTo>
                  <a:pt x="27518" y="3393"/>
                  <a:pt x="27518" y="3392"/>
                  <a:pt x="27518" y="3392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8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150840" y="6566040"/>
            <a:ext cx="20635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" name="Group 6"/>
          <p:cNvGrpSpPr/>
          <p:nvPr/>
        </p:nvGrpSpPr>
        <p:grpSpPr>
          <a:xfrm>
            <a:off x="8534520" y="6244200"/>
            <a:ext cx="1142640" cy="288360"/>
            <a:chOff x="8534520" y="6244200"/>
            <a:chExt cx="1142640" cy="288360"/>
          </a:xfrm>
        </p:grpSpPr>
        <p:sp>
          <p:nvSpPr>
            <p:cNvPr id="50" name="CustomShape 7"/>
            <p:cNvSpPr/>
            <p:nvPr/>
          </p:nvSpPr>
          <p:spPr>
            <a:xfrm>
              <a:off x="8534520" y="6244200"/>
              <a:ext cx="1142640" cy="288360"/>
            </a:xfrm>
            <a:custGeom>
              <a:avLst/>
              <a:gdLst/>
              <a:ahLst/>
              <a:rect l="l" t="t" r="r" b="b"/>
              <a:pathLst>
                <a:path w="3177" h="804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798"/>
                  </a:lnTo>
                  <a:lnTo>
                    <a:pt x="0" y="799"/>
                  </a:lnTo>
                  <a:cubicBezTo>
                    <a:pt x="0" y="799"/>
                    <a:pt x="0" y="800"/>
                    <a:pt x="1" y="801"/>
                  </a:cubicBezTo>
                  <a:lnTo>
                    <a:pt x="2" y="802"/>
                  </a:lnTo>
                  <a:cubicBezTo>
                    <a:pt x="3" y="803"/>
                    <a:pt x="4" y="803"/>
                    <a:pt x="4" y="803"/>
                  </a:cubicBezTo>
                  <a:lnTo>
                    <a:pt x="3171" y="803"/>
                  </a:lnTo>
                  <a:lnTo>
                    <a:pt x="3172" y="803"/>
                  </a:lnTo>
                  <a:cubicBezTo>
                    <a:pt x="3172" y="803"/>
                    <a:pt x="3173" y="803"/>
                    <a:pt x="3174" y="802"/>
                  </a:cubicBezTo>
                  <a:lnTo>
                    <a:pt x="3175" y="801"/>
                  </a:lnTo>
                  <a:cubicBezTo>
                    <a:pt x="3176" y="800"/>
                    <a:pt x="3176" y="799"/>
                    <a:pt x="3176" y="799"/>
                  </a:cubicBezTo>
                  <a:lnTo>
                    <a:pt x="3176" y="4"/>
                  </a:lnTo>
                  <a:lnTo>
                    <a:pt x="3176" y="4"/>
                  </a:lnTo>
                  <a:lnTo>
                    <a:pt x="3176" y="4"/>
                  </a:lnTo>
                  <a:cubicBezTo>
                    <a:pt x="3176" y="4"/>
                    <a:pt x="3176" y="3"/>
                    <a:pt x="3175" y="2"/>
                  </a:cubicBezTo>
                  <a:lnTo>
                    <a:pt x="3174" y="1"/>
                  </a:lnTo>
                  <a:cubicBezTo>
                    <a:pt x="3173" y="0"/>
                    <a:pt x="3172" y="0"/>
                    <a:pt x="3172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" name="PlaceHolder 8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</a:t>
            </a:r>
            <a:r>
              <a:rPr b="0" lang="es-ES" sz="1800" spc="-1" strike="noStrike">
                <a:latin typeface="Arial"/>
              </a:rPr>
              <a:t>editar el </a:t>
            </a:r>
            <a:r>
              <a:rPr b="0" lang="es-ES" sz="1800" spc="-1" strike="noStrike">
                <a:latin typeface="Arial"/>
              </a:rPr>
              <a:t>formato del </a:t>
            </a:r>
            <a:r>
              <a:rPr b="0" lang="es-ES" sz="1800" spc="-1" strike="noStrike">
                <a:latin typeface="Arial"/>
              </a:rPr>
              <a:t>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576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0"/>
            <a:ext cx="9905760" cy="1980720"/>
          </a:xfrm>
          <a:custGeom>
            <a:avLst/>
            <a:gdLst/>
            <a:ahLst/>
            <a:rect l="l" t="t" r="r" b="b"/>
            <a:pathLst>
              <a:path w="27519" h="5505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5499"/>
                </a:lnTo>
                <a:lnTo>
                  <a:pt x="0" y="5500"/>
                </a:lnTo>
                <a:cubicBezTo>
                  <a:pt x="0" y="5500"/>
                  <a:pt x="0" y="5501"/>
                  <a:pt x="1" y="5502"/>
                </a:cubicBezTo>
                <a:lnTo>
                  <a:pt x="2" y="5503"/>
                </a:lnTo>
                <a:cubicBezTo>
                  <a:pt x="3" y="5504"/>
                  <a:pt x="4" y="5504"/>
                  <a:pt x="4" y="5504"/>
                </a:cubicBezTo>
                <a:lnTo>
                  <a:pt x="27513" y="5504"/>
                </a:lnTo>
                <a:lnTo>
                  <a:pt x="27514" y="5504"/>
                </a:lnTo>
                <a:cubicBezTo>
                  <a:pt x="27514" y="5504"/>
                  <a:pt x="27515" y="5504"/>
                  <a:pt x="27516" y="5503"/>
                </a:cubicBezTo>
                <a:lnTo>
                  <a:pt x="27517" y="5502"/>
                </a:lnTo>
                <a:cubicBezTo>
                  <a:pt x="27518" y="5501"/>
                  <a:pt x="27518" y="5500"/>
                  <a:pt x="27518" y="5500"/>
                </a:cubicBezTo>
                <a:lnTo>
                  <a:pt x="27517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7b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0" y="1371600"/>
            <a:ext cx="9905760" cy="929880"/>
          </a:xfrm>
          <a:custGeom>
            <a:avLst/>
            <a:gdLst/>
            <a:ahLst/>
            <a:rect l="l" t="t" r="r" b="b"/>
            <a:pathLst>
              <a:path w="27519" h="2586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cubicBezTo>
                  <a:pt x="1" y="1"/>
                  <a:pt x="1" y="1"/>
                  <a:pt x="1" y="2"/>
                </a:cubicBezTo>
                <a:cubicBezTo>
                  <a:pt x="0" y="3"/>
                  <a:pt x="0" y="4"/>
                  <a:pt x="0" y="4"/>
                </a:cubicBezTo>
                <a:lnTo>
                  <a:pt x="0" y="2580"/>
                </a:lnTo>
                <a:lnTo>
                  <a:pt x="0" y="2581"/>
                </a:lnTo>
                <a:cubicBezTo>
                  <a:pt x="0" y="2581"/>
                  <a:pt x="0" y="2582"/>
                  <a:pt x="1" y="2583"/>
                </a:cubicBezTo>
                <a:cubicBezTo>
                  <a:pt x="1" y="2584"/>
                  <a:pt x="1" y="2584"/>
                  <a:pt x="2" y="2584"/>
                </a:cubicBezTo>
                <a:cubicBezTo>
                  <a:pt x="3" y="2585"/>
                  <a:pt x="4" y="2585"/>
                  <a:pt x="4" y="2585"/>
                </a:cubicBezTo>
                <a:lnTo>
                  <a:pt x="27513" y="2585"/>
                </a:lnTo>
                <a:lnTo>
                  <a:pt x="27514" y="2585"/>
                </a:lnTo>
                <a:cubicBezTo>
                  <a:pt x="27514" y="2585"/>
                  <a:pt x="27515" y="2585"/>
                  <a:pt x="27516" y="2584"/>
                </a:cubicBezTo>
                <a:cubicBezTo>
                  <a:pt x="27517" y="2584"/>
                  <a:pt x="27517" y="2584"/>
                  <a:pt x="27517" y="2583"/>
                </a:cubicBezTo>
                <a:cubicBezTo>
                  <a:pt x="27518" y="2582"/>
                  <a:pt x="27518" y="2581"/>
                  <a:pt x="27518" y="2581"/>
                </a:cubicBezTo>
                <a:lnTo>
                  <a:pt x="27517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cubicBezTo>
                  <a:pt x="27517" y="1"/>
                  <a:pt x="27517" y="1"/>
                  <a:pt x="27516" y="1"/>
                </a:cubicBez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gradFill rotWithShape="0">
            <a:gsLst>
              <a:gs pos="0">
                <a:srgbClr val="52a5de"/>
              </a:gs>
              <a:gs pos="100000">
                <a:srgbClr val="007bc6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0" y="4737240"/>
            <a:ext cx="9905760" cy="1396440"/>
          </a:xfrm>
          <a:custGeom>
            <a:avLst/>
            <a:gdLst/>
            <a:ahLst/>
            <a:rect l="l" t="t" r="r" b="b"/>
            <a:pathLst>
              <a:path w="27519" h="3882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876"/>
                </a:lnTo>
                <a:lnTo>
                  <a:pt x="0" y="3877"/>
                </a:lnTo>
                <a:cubicBezTo>
                  <a:pt x="0" y="3877"/>
                  <a:pt x="0" y="3878"/>
                  <a:pt x="1" y="3879"/>
                </a:cubicBezTo>
                <a:lnTo>
                  <a:pt x="2" y="3880"/>
                </a:lnTo>
                <a:cubicBezTo>
                  <a:pt x="3" y="3881"/>
                  <a:pt x="4" y="3881"/>
                  <a:pt x="4" y="3881"/>
                </a:cubicBezTo>
                <a:lnTo>
                  <a:pt x="27513" y="3881"/>
                </a:lnTo>
                <a:lnTo>
                  <a:pt x="27514" y="3881"/>
                </a:lnTo>
                <a:cubicBezTo>
                  <a:pt x="27514" y="3881"/>
                  <a:pt x="27515" y="3881"/>
                  <a:pt x="27516" y="3880"/>
                </a:cubicBezTo>
                <a:lnTo>
                  <a:pt x="27517" y="3879"/>
                </a:lnTo>
                <a:cubicBezTo>
                  <a:pt x="27518" y="3878"/>
                  <a:pt x="27518" y="3877"/>
                  <a:pt x="27518" y="3877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7b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4"/>
          <p:cNvSpPr/>
          <p:nvPr/>
        </p:nvSpPr>
        <p:spPr>
          <a:xfrm rot="10800000">
            <a:off x="0" y="4333680"/>
            <a:ext cx="9905760" cy="923400"/>
          </a:xfrm>
          <a:custGeom>
            <a:avLst/>
            <a:gdLst/>
            <a:ahLst/>
            <a:rect l="l" t="t" r="r" b="b"/>
            <a:pathLst>
              <a:path w="27519" h="2568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2562"/>
                </a:lnTo>
                <a:lnTo>
                  <a:pt x="0" y="2563"/>
                </a:lnTo>
                <a:cubicBezTo>
                  <a:pt x="0" y="2563"/>
                  <a:pt x="0" y="2564"/>
                  <a:pt x="1" y="2565"/>
                </a:cubicBezTo>
                <a:lnTo>
                  <a:pt x="2" y="2566"/>
                </a:lnTo>
                <a:cubicBezTo>
                  <a:pt x="3" y="2567"/>
                  <a:pt x="4" y="2567"/>
                  <a:pt x="4" y="2567"/>
                </a:cubicBezTo>
                <a:lnTo>
                  <a:pt x="27513" y="2567"/>
                </a:lnTo>
                <a:lnTo>
                  <a:pt x="27514" y="2567"/>
                </a:lnTo>
                <a:cubicBezTo>
                  <a:pt x="27514" y="2567"/>
                  <a:pt x="27515" y="2567"/>
                  <a:pt x="27516" y="2566"/>
                </a:cubicBezTo>
                <a:lnTo>
                  <a:pt x="27517" y="2565"/>
                </a:lnTo>
                <a:cubicBezTo>
                  <a:pt x="27518" y="2564"/>
                  <a:pt x="27518" y="2563"/>
                  <a:pt x="27518" y="2563"/>
                </a:cubicBezTo>
                <a:lnTo>
                  <a:pt x="27517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gradFill rotWithShape="0">
            <a:gsLst>
              <a:gs pos="0">
                <a:srgbClr val="007bc6"/>
              </a:gs>
              <a:gs pos="100000">
                <a:srgbClr val="52a5de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247680" y="6451560"/>
            <a:ext cx="2063520" cy="46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6"/>
          <p:cNvSpPr/>
          <p:nvPr/>
        </p:nvSpPr>
        <p:spPr>
          <a:xfrm>
            <a:off x="0" y="2287440"/>
            <a:ext cx="9905760" cy="2052360"/>
          </a:xfrm>
          <a:custGeom>
            <a:avLst/>
            <a:gdLst/>
            <a:ahLst/>
            <a:rect l="l" t="t" r="r" b="b"/>
            <a:pathLst>
              <a:path w="27519" h="5704">
                <a:moveTo>
                  <a:pt x="4" y="0"/>
                </a:moveTo>
                <a:lnTo>
                  <a:pt x="4" y="0"/>
                </a:lnTo>
                <a:cubicBezTo>
                  <a:pt x="3" y="0"/>
                  <a:pt x="3" y="0"/>
                  <a:pt x="2" y="1"/>
                </a:cubicBezTo>
                <a:cubicBezTo>
                  <a:pt x="1" y="1"/>
                  <a:pt x="1" y="1"/>
                  <a:pt x="1" y="2"/>
                </a:cubicBezTo>
                <a:cubicBezTo>
                  <a:pt x="0" y="3"/>
                  <a:pt x="0" y="3"/>
                  <a:pt x="0" y="4"/>
                </a:cubicBezTo>
                <a:lnTo>
                  <a:pt x="0" y="5698"/>
                </a:lnTo>
                <a:lnTo>
                  <a:pt x="0" y="5699"/>
                </a:lnTo>
                <a:cubicBezTo>
                  <a:pt x="0" y="5700"/>
                  <a:pt x="0" y="5700"/>
                  <a:pt x="1" y="5701"/>
                </a:cubicBezTo>
                <a:cubicBezTo>
                  <a:pt x="1" y="5702"/>
                  <a:pt x="1" y="5702"/>
                  <a:pt x="2" y="5702"/>
                </a:cubicBezTo>
                <a:cubicBezTo>
                  <a:pt x="3" y="5703"/>
                  <a:pt x="3" y="5703"/>
                  <a:pt x="4" y="5703"/>
                </a:cubicBezTo>
                <a:lnTo>
                  <a:pt x="27513" y="5702"/>
                </a:lnTo>
                <a:lnTo>
                  <a:pt x="27514" y="5703"/>
                </a:lnTo>
                <a:cubicBezTo>
                  <a:pt x="27515" y="5703"/>
                  <a:pt x="27515" y="5703"/>
                  <a:pt x="27516" y="5702"/>
                </a:cubicBezTo>
                <a:cubicBezTo>
                  <a:pt x="27517" y="5702"/>
                  <a:pt x="27517" y="5702"/>
                  <a:pt x="27517" y="5701"/>
                </a:cubicBezTo>
                <a:cubicBezTo>
                  <a:pt x="27518" y="5700"/>
                  <a:pt x="27518" y="5700"/>
                  <a:pt x="27518" y="5699"/>
                </a:cubicBezTo>
                <a:lnTo>
                  <a:pt x="27517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3"/>
                  <a:pt x="27518" y="3"/>
                  <a:pt x="27517" y="2"/>
                </a:cubicBezTo>
                <a:cubicBezTo>
                  <a:pt x="27517" y="1"/>
                  <a:pt x="27517" y="1"/>
                  <a:pt x="27516" y="1"/>
                </a:cubicBezTo>
                <a:cubicBezTo>
                  <a:pt x="27515" y="0"/>
                  <a:pt x="27515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7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" name="PlaceHolder 8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"/>
          <p:cNvGrpSpPr/>
          <p:nvPr/>
        </p:nvGrpSpPr>
        <p:grpSpPr>
          <a:xfrm>
            <a:off x="0" y="6586560"/>
            <a:ext cx="9905400" cy="239400"/>
            <a:chOff x="0" y="6586560"/>
            <a:chExt cx="9905400" cy="239400"/>
          </a:xfrm>
        </p:grpSpPr>
        <p:sp>
          <p:nvSpPr>
            <p:cNvPr id="134" name="CustomShape 2"/>
            <p:cNvSpPr/>
            <p:nvPr/>
          </p:nvSpPr>
          <p:spPr>
            <a:xfrm>
              <a:off x="0" y="6586560"/>
              <a:ext cx="9905400" cy="232920"/>
            </a:xfrm>
            <a:custGeom>
              <a:avLst/>
              <a:gdLst/>
              <a:ahLst/>
              <a:rect l="l" t="t" r="r" b="b"/>
              <a:pathLst>
                <a:path w="27518" h="65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644"/>
                  </a:lnTo>
                  <a:lnTo>
                    <a:pt x="0" y="645"/>
                  </a:lnTo>
                  <a:cubicBezTo>
                    <a:pt x="0" y="645"/>
                    <a:pt x="0" y="646"/>
                    <a:pt x="1" y="647"/>
                  </a:cubicBezTo>
                  <a:lnTo>
                    <a:pt x="2" y="648"/>
                  </a:lnTo>
                  <a:cubicBezTo>
                    <a:pt x="3" y="649"/>
                    <a:pt x="4" y="649"/>
                    <a:pt x="4" y="649"/>
                  </a:cubicBezTo>
                  <a:lnTo>
                    <a:pt x="27512" y="649"/>
                  </a:lnTo>
                  <a:lnTo>
                    <a:pt x="27513" y="649"/>
                  </a:lnTo>
                  <a:cubicBezTo>
                    <a:pt x="27513" y="649"/>
                    <a:pt x="27514" y="649"/>
                    <a:pt x="27515" y="648"/>
                  </a:cubicBezTo>
                  <a:lnTo>
                    <a:pt x="27516" y="647"/>
                  </a:lnTo>
                  <a:cubicBezTo>
                    <a:pt x="27517" y="646"/>
                    <a:pt x="27517" y="645"/>
                    <a:pt x="27517" y="645"/>
                  </a:cubicBezTo>
                  <a:lnTo>
                    <a:pt x="27517" y="4"/>
                  </a:lnTo>
                  <a:lnTo>
                    <a:pt x="27517" y="4"/>
                  </a:lnTo>
                  <a:lnTo>
                    <a:pt x="27517" y="4"/>
                  </a:lnTo>
                  <a:cubicBezTo>
                    <a:pt x="27517" y="4"/>
                    <a:pt x="27517" y="3"/>
                    <a:pt x="27516" y="2"/>
                  </a:cubicBezTo>
                  <a:lnTo>
                    <a:pt x="27515" y="1"/>
                  </a:lnTo>
                  <a:cubicBezTo>
                    <a:pt x="27514" y="0"/>
                    <a:pt x="27513" y="0"/>
                    <a:pt x="27513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3"/>
            <p:cNvSpPr/>
            <p:nvPr/>
          </p:nvSpPr>
          <p:spPr>
            <a:xfrm>
              <a:off x="4557600" y="6586560"/>
              <a:ext cx="789840" cy="23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algn="ctr">
                <a:lnSpc>
                  <a:spcPct val="96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fld id="{879100B3-7306-48FF-85F6-52BD15A230CF}" type="slidenum"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&lt;número&gt;</a:t>
              </a:fld>
              <a:r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 </a:t>
              </a:r>
              <a:endParaRPr b="0" lang="es-ES" sz="1000" spc="-1" strike="noStrike">
                <a:latin typeface="Arial"/>
              </a:endParaRPr>
            </a:p>
          </p:txBody>
        </p:sp>
      </p:grpSp>
      <p:sp>
        <p:nvSpPr>
          <p:cNvPr id="136" name="CustomShape 4"/>
          <p:cNvSpPr/>
          <p:nvPr/>
        </p:nvSpPr>
        <p:spPr>
          <a:xfrm>
            <a:off x="0" y="0"/>
            <a:ext cx="9905760" cy="1221840"/>
          </a:xfrm>
          <a:custGeom>
            <a:avLst/>
            <a:gdLst/>
            <a:ahLst/>
            <a:rect l="l" t="t" r="r" b="b"/>
            <a:pathLst>
              <a:path w="27519" h="3397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391"/>
                </a:lnTo>
                <a:lnTo>
                  <a:pt x="0" y="3392"/>
                </a:lnTo>
                <a:cubicBezTo>
                  <a:pt x="0" y="3392"/>
                  <a:pt x="0" y="3393"/>
                  <a:pt x="1" y="3394"/>
                </a:cubicBezTo>
                <a:lnTo>
                  <a:pt x="2" y="3395"/>
                </a:lnTo>
                <a:cubicBezTo>
                  <a:pt x="3" y="3396"/>
                  <a:pt x="4" y="3396"/>
                  <a:pt x="4" y="3396"/>
                </a:cubicBezTo>
                <a:lnTo>
                  <a:pt x="27513" y="3396"/>
                </a:lnTo>
                <a:lnTo>
                  <a:pt x="27514" y="3396"/>
                </a:lnTo>
                <a:cubicBezTo>
                  <a:pt x="27514" y="3396"/>
                  <a:pt x="27515" y="3396"/>
                  <a:pt x="27516" y="3395"/>
                </a:cubicBezTo>
                <a:lnTo>
                  <a:pt x="27517" y="3394"/>
                </a:lnTo>
                <a:cubicBezTo>
                  <a:pt x="27518" y="3393"/>
                  <a:pt x="27518" y="3392"/>
                  <a:pt x="27518" y="3392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8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5"/>
          <p:cNvSpPr/>
          <p:nvPr/>
        </p:nvSpPr>
        <p:spPr>
          <a:xfrm>
            <a:off x="150840" y="6566040"/>
            <a:ext cx="20635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8" name="Group 6"/>
          <p:cNvGrpSpPr/>
          <p:nvPr/>
        </p:nvGrpSpPr>
        <p:grpSpPr>
          <a:xfrm>
            <a:off x="8534520" y="6244200"/>
            <a:ext cx="1142640" cy="288360"/>
            <a:chOff x="8534520" y="6244200"/>
            <a:chExt cx="1142640" cy="288360"/>
          </a:xfrm>
        </p:grpSpPr>
        <p:sp>
          <p:nvSpPr>
            <p:cNvPr id="139" name="CustomShape 7"/>
            <p:cNvSpPr/>
            <p:nvPr/>
          </p:nvSpPr>
          <p:spPr>
            <a:xfrm>
              <a:off x="8534520" y="6244200"/>
              <a:ext cx="1142640" cy="288360"/>
            </a:xfrm>
            <a:custGeom>
              <a:avLst/>
              <a:gdLst/>
              <a:ahLst/>
              <a:rect l="l" t="t" r="r" b="b"/>
              <a:pathLst>
                <a:path w="3177" h="804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798"/>
                  </a:lnTo>
                  <a:lnTo>
                    <a:pt x="0" y="799"/>
                  </a:lnTo>
                  <a:cubicBezTo>
                    <a:pt x="0" y="799"/>
                    <a:pt x="0" y="800"/>
                    <a:pt x="1" y="801"/>
                  </a:cubicBezTo>
                  <a:lnTo>
                    <a:pt x="2" y="802"/>
                  </a:lnTo>
                  <a:cubicBezTo>
                    <a:pt x="3" y="803"/>
                    <a:pt x="4" y="803"/>
                    <a:pt x="4" y="803"/>
                  </a:cubicBezTo>
                  <a:lnTo>
                    <a:pt x="3171" y="803"/>
                  </a:lnTo>
                  <a:lnTo>
                    <a:pt x="3172" y="803"/>
                  </a:lnTo>
                  <a:cubicBezTo>
                    <a:pt x="3172" y="803"/>
                    <a:pt x="3173" y="803"/>
                    <a:pt x="3174" y="802"/>
                  </a:cubicBezTo>
                  <a:lnTo>
                    <a:pt x="3175" y="801"/>
                  </a:lnTo>
                  <a:cubicBezTo>
                    <a:pt x="3176" y="800"/>
                    <a:pt x="3176" y="799"/>
                    <a:pt x="3176" y="799"/>
                  </a:cubicBezTo>
                  <a:lnTo>
                    <a:pt x="3176" y="4"/>
                  </a:lnTo>
                  <a:lnTo>
                    <a:pt x="3176" y="4"/>
                  </a:lnTo>
                  <a:lnTo>
                    <a:pt x="3176" y="4"/>
                  </a:lnTo>
                  <a:cubicBezTo>
                    <a:pt x="3176" y="4"/>
                    <a:pt x="3176" y="3"/>
                    <a:pt x="3175" y="2"/>
                  </a:cubicBezTo>
                  <a:lnTo>
                    <a:pt x="3174" y="1"/>
                  </a:lnTo>
                  <a:cubicBezTo>
                    <a:pt x="3173" y="0"/>
                    <a:pt x="3172" y="0"/>
                    <a:pt x="3172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0" name="PlaceHolder 8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1" name="PlaceHolder 9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576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"/>
          <p:cNvGrpSpPr/>
          <p:nvPr/>
        </p:nvGrpSpPr>
        <p:grpSpPr>
          <a:xfrm>
            <a:off x="0" y="6586560"/>
            <a:ext cx="9905400" cy="239400"/>
            <a:chOff x="0" y="6586560"/>
            <a:chExt cx="9905400" cy="239400"/>
          </a:xfrm>
        </p:grpSpPr>
        <p:sp>
          <p:nvSpPr>
            <p:cNvPr id="179" name="CustomShape 2"/>
            <p:cNvSpPr/>
            <p:nvPr/>
          </p:nvSpPr>
          <p:spPr>
            <a:xfrm>
              <a:off x="0" y="6586560"/>
              <a:ext cx="9905400" cy="232920"/>
            </a:xfrm>
            <a:custGeom>
              <a:avLst/>
              <a:gdLst/>
              <a:ahLst/>
              <a:rect l="l" t="t" r="r" b="b"/>
              <a:pathLst>
                <a:path w="27518" h="65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644"/>
                  </a:lnTo>
                  <a:lnTo>
                    <a:pt x="0" y="645"/>
                  </a:lnTo>
                  <a:cubicBezTo>
                    <a:pt x="0" y="645"/>
                    <a:pt x="0" y="646"/>
                    <a:pt x="1" y="647"/>
                  </a:cubicBezTo>
                  <a:lnTo>
                    <a:pt x="2" y="648"/>
                  </a:lnTo>
                  <a:cubicBezTo>
                    <a:pt x="3" y="649"/>
                    <a:pt x="4" y="649"/>
                    <a:pt x="4" y="649"/>
                  </a:cubicBezTo>
                  <a:lnTo>
                    <a:pt x="27512" y="649"/>
                  </a:lnTo>
                  <a:lnTo>
                    <a:pt x="27513" y="649"/>
                  </a:lnTo>
                  <a:cubicBezTo>
                    <a:pt x="27513" y="649"/>
                    <a:pt x="27514" y="649"/>
                    <a:pt x="27515" y="648"/>
                  </a:cubicBezTo>
                  <a:lnTo>
                    <a:pt x="27516" y="647"/>
                  </a:lnTo>
                  <a:cubicBezTo>
                    <a:pt x="27517" y="646"/>
                    <a:pt x="27517" y="645"/>
                    <a:pt x="27517" y="645"/>
                  </a:cubicBezTo>
                  <a:lnTo>
                    <a:pt x="27517" y="4"/>
                  </a:lnTo>
                  <a:lnTo>
                    <a:pt x="27517" y="4"/>
                  </a:lnTo>
                  <a:lnTo>
                    <a:pt x="27517" y="4"/>
                  </a:lnTo>
                  <a:cubicBezTo>
                    <a:pt x="27517" y="4"/>
                    <a:pt x="27517" y="3"/>
                    <a:pt x="27516" y="2"/>
                  </a:cubicBezTo>
                  <a:lnTo>
                    <a:pt x="27515" y="1"/>
                  </a:lnTo>
                  <a:cubicBezTo>
                    <a:pt x="27514" y="0"/>
                    <a:pt x="27513" y="0"/>
                    <a:pt x="27513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3"/>
            <p:cNvSpPr/>
            <p:nvPr/>
          </p:nvSpPr>
          <p:spPr>
            <a:xfrm>
              <a:off x="4557600" y="6586560"/>
              <a:ext cx="789840" cy="23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algn="ctr">
                <a:lnSpc>
                  <a:spcPct val="96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fld id="{F67439B9-7221-4957-8FC6-C02D042E4FCE}" type="slidenum"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&lt;número&gt;</a:t>
              </a:fld>
              <a:r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 </a:t>
              </a:r>
              <a:endParaRPr b="0" lang="es-ES" sz="1000" spc="-1" strike="noStrike">
                <a:latin typeface="Arial"/>
              </a:endParaRPr>
            </a:p>
          </p:txBody>
        </p:sp>
      </p:grpSp>
      <p:sp>
        <p:nvSpPr>
          <p:cNvPr id="181" name="CustomShape 4"/>
          <p:cNvSpPr/>
          <p:nvPr/>
        </p:nvSpPr>
        <p:spPr>
          <a:xfrm>
            <a:off x="0" y="0"/>
            <a:ext cx="9905760" cy="1221840"/>
          </a:xfrm>
          <a:custGeom>
            <a:avLst/>
            <a:gdLst/>
            <a:ahLst/>
            <a:rect l="l" t="t" r="r" b="b"/>
            <a:pathLst>
              <a:path w="27519" h="3397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391"/>
                </a:lnTo>
                <a:lnTo>
                  <a:pt x="0" y="3392"/>
                </a:lnTo>
                <a:cubicBezTo>
                  <a:pt x="0" y="3392"/>
                  <a:pt x="0" y="3393"/>
                  <a:pt x="1" y="3394"/>
                </a:cubicBezTo>
                <a:lnTo>
                  <a:pt x="2" y="3395"/>
                </a:lnTo>
                <a:cubicBezTo>
                  <a:pt x="3" y="3396"/>
                  <a:pt x="4" y="3396"/>
                  <a:pt x="4" y="3396"/>
                </a:cubicBezTo>
                <a:lnTo>
                  <a:pt x="27513" y="3396"/>
                </a:lnTo>
                <a:lnTo>
                  <a:pt x="27514" y="3396"/>
                </a:lnTo>
                <a:cubicBezTo>
                  <a:pt x="27514" y="3396"/>
                  <a:pt x="27515" y="3396"/>
                  <a:pt x="27516" y="3395"/>
                </a:cubicBezTo>
                <a:lnTo>
                  <a:pt x="27517" y="3394"/>
                </a:lnTo>
                <a:cubicBezTo>
                  <a:pt x="27518" y="3393"/>
                  <a:pt x="27518" y="3392"/>
                  <a:pt x="27518" y="3392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8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5"/>
          <p:cNvSpPr/>
          <p:nvPr/>
        </p:nvSpPr>
        <p:spPr>
          <a:xfrm>
            <a:off x="150840" y="6566040"/>
            <a:ext cx="20635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3" name="Group 6"/>
          <p:cNvGrpSpPr/>
          <p:nvPr/>
        </p:nvGrpSpPr>
        <p:grpSpPr>
          <a:xfrm>
            <a:off x="8534520" y="6244200"/>
            <a:ext cx="1142640" cy="288360"/>
            <a:chOff x="8534520" y="6244200"/>
            <a:chExt cx="1142640" cy="288360"/>
          </a:xfrm>
        </p:grpSpPr>
        <p:sp>
          <p:nvSpPr>
            <p:cNvPr id="184" name="CustomShape 7"/>
            <p:cNvSpPr/>
            <p:nvPr/>
          </p:nvSpPr>
          <p:spPr>
            <a:xfrm>
              <a:off x="8534520" y="6244200"/>
              <a:ext cx="1142640" cy="288360"/>
            </a:xfrm>
            <a:custGeom>
              <a:avLst/>
              <a:gdLst/>
              <a:ahLst/>
              <a:rect l="l" t="t" r="r" b="b"/>
              <a:pathLst>
                <a:path w="3177" h="804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798"/>
                  </a:lnTo>
                  <a:lnTo>
                    <a:pt x="0" y="799"/>
                  </a:lnTo>
                  <a:cubicBezTo>
                    <a:pt x="0" y="799"/>
                    <a:pt x="0" y="800"/>
                    <a:pt x="1" y="801"/>
                  </a:cubicBezTo>
                  <a:lnTo>
                    <a:pt x="2" y="802"/>
                  </a:lnTo>
                  <a:cubicBezTo>
                    <a:pt x="3" y="803"/>
                    <a:pt x="4" y="803"/>
                    <a:pt x="4" y="803"/>
                  </a:cubicBezTo>
                  <a:lnTo>
                    <a:pt x="3171" y="803"/>
                  </a:lnTo>
                  <a:lnTo>
                    <a:pt x="3172" y="803"/>
                  </a:lnTo>
                  <a:cubicBezTo>
                    <a:pt x="3172" y="803"/>
                    <a:pt x="3173" y="803"/>
                    <a:pt x="3174" y="802"/>
                  </a:cubicBezTo>
                  <a:lnTo>
                    <a:pt x="3175" y="801"/>
                  </a:lnTo>
                  <a:cubicBezTo>
                    <a:pt x="3176" y="800"/>
                    <a:pt x="3176" y="799"/>
                    <a:pt x="3176" y="799"/>
                  </a:cubicBezTo>
                  <a:lnTo>
                    <a:pt x="3176" y="4"/>
                  </a:lnTo>
                  <a:lnTo>
                    <a:pt x="3176" y="4"/>
                  </a:lnTo>
                  <a:lnTo>
                    <a:pt x="3176" y="4"/>
                  </a:lnTo>
                  <a:cubicBezTo>
                    <a:pt x="3176" y="4"/>
                    <a:pt x="3176" y="3"/>
                    <a:pt x="3175" y="2"/>
                  </a:cubicBezTo>
                  <a:lnTo>
                    <a:pt x="3174" y="1"/>
                  </a:lnTo>
                  <a:cubicBezTo>
                    <a:pt x="3173" y="0"/>
                    <a:pt x="3172" y="0"/>
                    <a:pt x="3172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5" name="PlaceHolder 8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6" name="PlaceHolder 9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576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1"/>
          <p:cNvGrpSpPr/>
          <p:nvPr/>
        </p:nvGrpSpPr>
        <p:grpSpPr>
          <a:xfrm>
            <a:off x="0" y="6586560"/>
            <a:ext cx="9905400" cy="239400"/>
            <a:chOff x="0" y="6586560"/>
            <a:chExt cx="9905400" cy="239400"/>
          </a:xfrm>
        </p:grpSpPr>
        <p:sp>
          <p:nvSpPr>
            <p:cNvPr id="224" name="CustomShape 2"/>
            <p:cNvSpPr/>
            <p:nvPr/>
          </p:nvSpPr>
          <p:spPr>
            <a:xfrm>
              <a:off x="0" y="6586560"/>
              <a:ext cx="9905400" cy="232920"/>
            </a:xfrm>
            <a:custGeom>
              <a:avLst/>
              <a:gdLst/>
              <a:ahLst/>
              <a:rect l="l" t="t" r="r" b="b"/>
              <a:pathLst>
                <a:path w="27518" h="65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644"/>
                  </a:lnTo>
                  <a:lnTo>
                    <a:pt x="0" y="645"/>
                  </a:lnTo>
                  <a:cubicBezTo>
                    <a:pt x="0" y="645"/>
                    <a:pt x="0" y="646"/>
                    <a:pt x="1" y="647"/>
                  </a:cubicBezTo>
                  <a:lnTo>
                    <a:pt x="2" y="648"/>
                  </a:lnTo>
                  <a:cubicBezTo>
                    <a:pt x="3" y="649"/>
                    <a:pt x="4" y="649"/>
                    <a:pt x="4" y="649"/>
                  </a:cubicBezTo>
                  <a:lnTo>
                    <a:pt x="27512" y="649"/>
                  </a:lnTo>
                  <a:lnTo>
                    <a:pt x="27513" y="649"/>
                  </a:lnTo>
                  <a:cubicBezTo>
                    <a:pt x="27513" y="649"/>
                    <a:pt x="27514" y="649"/>
                    <a:pt x="27515" y="648"/>
                  </a:cubicBezTo>
                  <a:lnTo>
                    <a:pt x="27516" y="647"/>
                  </a:lnTo>
                  <a:cubicBezTo>
                    <a:pt x="27517" y="646"/>
                    <a:pt x="27517" y="645"/>
                    <a:pt x="27517" y="645"/>
                  </a:cubicBezTo>
                  <a:lnTo>
                    <a:pt x="27517" y="4"/>
                  </a:lnTo>
                  <a:lnTo>
                    <a:pt x="27517" y="4"/>
                  </a:lnTo>
                  <a:lnTo>
                    <a:pt x="27517" y="4"/>
                  </a:lnTo>
                  <a:cubicBezTo>
                    <a:pt x="27517" y="4"/>
                    <a:pt x="27517" y="3"/>
                    <a:pt x="27516" y="2"/>
                  </a:cubicBezTo>
                  <a:lnTo>
                    <a:pt x="27515" y="1"/>
                  </a:lnTo>
                  <a:cubicBezTo>
                    <a:pt x="27514" y="0"/>
                    <a:pt x="27513" y="0"/>
                    <a:pt x="27513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3"/>
            <p:cNvSpPr/>
            <p:nvPr/>
          </p:nvSpPr>
          <p:spPr>
            <a:xfrm>
              <a:off x="4557600" y="6586560"/>
              <a:ext cx="789840" cy="23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algn="ctr">
                <a:lnSpc>
                  <a:spcPct val="96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fld id="{E185B4CF-5C91-4D13-B8E2-230530D56D06}" type="slidenum"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&lt;número&gt;</a:t>
              </a:fld>
              <a:r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 </a:t>
              </a:r>
              <a:endParaRPr b="0" lang="es-ES" sz="1000" spc="-1" strike="noStrike">
                <a:latin typeface="Arial"/>
              </a:endParaRPr>
            </a:p>
          </p:txBody>
        </p:sp>
      </p:grpSp>
      <p:sp>
        <p:nvSpPr>
          <p:cNvPr id="226" name="CustomShape 4"/>
          <p:cNvSpPr/>
          <p:nvPr/>
        </p:nvSpPr>
        <p:spPr>
          <a:xfrm>
            <a:off x="0" y="0"/>
            <a:ext cx="9905760" cy="1221840"/>
          </a:xfrm>
          <a:custGeom>
            <a:avLst/>
            <a:gdLst/>
            <a:ahLst/>
            <a:rect l="l" t="t" r="r" b="b"/>
            <a:pathLst>
              <a:path w="27519" h="3397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391"/>
                </a:lnTo>
                <a:lnTo>
                  <a:pt x="0" y="3392"/>
                </a:lnTo>
                <a:cubicBezTo>
                  <a:pt x="0" y="3392"/>
                  <a:pt x="0" y="3393"/>
                  <a:pt x="1" y="3394"/>
                </a:cubicBezTo>
                <a:lnTo>
                  <a:pt x="2" y="3395"/>
                </a:lnTo>
                <a:cubicBezTo>
                  <a:pt x="3" y="3396"/>
                  <a:pt x="4" y="3396"/>
                  <a:pt x="4" y="3396"/>
                </a:cubicBezTo>
                <a:lnTo>
                  <a:pt x="27513" y="3396"/>
                </a:lnTo>
                <a:lnTo>
                  <a:pt x="27514" y="3396"/>
                </a:lnTo>
                <a:cubicBezTo>
                  <a:pt x="27514" y="3396"/>
                  <a:pt x="27515" y="3396"/>
                  <a:pt x="27516" y="3395"/>
                </a:cubicBezTo>
                <a:lnTo>
                  <a:pt x="27517" y="3394"/>
                </a:lnTo>
                <a:cubicBezTo>
                  <a:pt x="27518" y="3393"/>
                  <a:pt x="27518" y="3392"/>
                  <a:pt x="27518" y="3392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8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"/>
          <p:cNvSpPr/>
          <p:nvPr/>
        </p:nvSpPr>
        <p:spPr>
          <a:xfrm>
            <a:off x="150840" y="6566040"/>
            <a:ext cx="20635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8" name="Group 6"/>
          <p:cNvGrpSpPr/>
          <p:nvPr/>
        </p:nvGrpSpPr>
        <p:grpSpPr>
          <a:xfrm>
            <a:off x="8534520" y="6244200"/>
            <a:ext cx="1142640" cy="288360"/>
            <a:chOff x="8534520" y="6244200"/>
            <a:chExt cx="1142640" cy="288360"/>
          </a:xfrm>
        </p:grpSpPr>
        <p:sp>
          <p:nvSpPr>
            <p:cNvPr id="229" name="CustomShape 7"/>
            <p:cNvSpPr/>
            <p:nvPr/>
          </p:nvSpPr>
          <p:spPr>
            <a:xfrm>
              <a:off x="8534520" y="6244200"/>
              <a:ext cx="1142640" cy="288360"/>
            </a:xfrm>
            <a:custGeom>
              <a:avLst/>
              <a:gdLst/>
              <a:ahLst/>
              <a:rect l="l" t="t" r="r" b="b"/>
              <a:pathLst>
                <a:path w="3177" h="804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798"/>
                  </a:lnTo>
                  <a:lnTo>
                    <a:pt x="0" y="799"/>
                  </a:lnTo>
                  <a:cubicBezTo>
                    <a:pt x="0" y="799"/>
                    <a:pt x="0" y="800"/>
                    <a:pt x="1" y="801"/>
                  </a:cubicBezTo>
                  <a:lnTo>
                    <a:pt x="2" y="802"/>
                  </a:lnTo>
                  <a:cubicBezTo>
                    <a:pt x="3" y="803"/>
                    <a:pt x="4" y="803"/>
                    <a:pt x="4" y="803"/>
                  </a:cubicBezTo>
                  <a:lnTo>
                    <a:pt x="3171" y="803"/>
                  </a:lnTo>
                  <a:lnTo>
                    <a:pt x="3172" y="803"/>
                  </a:lnTo>
                  <a:cubicBezTo>
                    <a:pt x="3172" y="803"/>
                    <a:pt x="3173" y="803"/>
                    <a:pt x="3174" y="802"/>
                  </a:cubicBezTo>
                  <a:lnTo>
                    <a:pt x="3175" y="801"/>
                  </a:lnTo>
                  <a:cubicBezTo>
                    <a:pt x="3176" y="800"/>
                    <a:pt x="3176" y="799"/>
                    <a:pt x="3176" y="799"/>
                  </a:cubicBezTo>
                  <a:lnTo>
                    <a:pt x="3176" y="4"/>
                  </a:lnTo>
                  <a:lnTo>
                    <a:pt x="3176" y="4"/>
                  </a:lnTo>
                  <a:lnTo>
                    <a:pt x="3176" y="4"/>
                  </a:lnTo>
                  <a:cubicBezTo>
                    <a:pt x="3176" y="4"/>
                    <a:pt x="3176" y="3"/>
                    <a:pt x="3175" y="2"/>
                  </a:cubicBezTo>
                  <a:lnTo>
                    <a:pt x="3174" y="1"/>
                  </a:lnTo>
                  <a:cubicBezTo>
                    <a:pt x="3173" y="0"/>
                    <a:pt x="3172" y="0"/>
                    <a:pt x="3172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" name="PlaceHolder 8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1" name="PlaceHolder 9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576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1"/>
          <p:cNvGrpSpPr/>
          <p:nvPr/>
        </p:nvGrpSpPr>
        <p:grpSpPr>
          <a:xfrm>
            <a:off x="0" y="6586560"/>
            <a:ext cx="9905400" cy="239400"/>
            <a:chOff x="0" y="6586560"/>
            <a:chExt cx="9905400" cy="239400"/>
          </a:xfrm>
        </p:grpSpPr>
        <p:sp>
          <p:nvSpPr>
            <p:cNvPr id="269" name="CustomShape 2"/>
            <p:cNvSpPr/>
            <p:nvPr/>
          </p:nvSpPr>
          <p:spPr>
            <a:xfrm>
              <a:off x="0" y="6586560"/>
              <a:ext cx="9905400" cy="232920"/>
            </a:xfrm>
            <a:custGeom>
              <a:avLst/>
              <a:gdLst/>
              <a:ahLst/>
              <a:rect l="l" t="t" r="r" b="b"/>
              <a:pathLst>
                <a:path w="27518" h="65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644"/>
                  </a:lnTo>
                  <a:lnTo>
                    <a:pt x="0" y="645"/>
                  </a:lnTo>
                  <a:cubicBezTo>
                    <a:pt x="0" y="645"/>
                    <a:pt x="0" y="646"/>
                    <a:pt x="1" y="647"/>
                  </a:cubicBezTo>
                  <a:lnTo>
                    <a:pt x="2" y="648"/>
                  </a:lnTo>
                  <a:cubicBezTo>
                    <a:pt x="3" y="649"/>
                    <a:pt x="4" y="649"/>
                    <a:pt x="4" y="649"/>
                  </a:cubicBezTo>
                  <a:lnTo>
                    <a:pt x="27512" y="649"/>
                  </a:lnTo>
                  <a:lnTo>
                    <a:pt x="27513" y="649"/>
                  </a:lnTo>
                  <a:cubicBezTo>
                    <a:pt x="27513" y="649"/>
                    <a:pt x="27514" y="649"/>
                    <a:pt x="27515" y="648"/>
                  </a:cubicBezTo>
                  <a:lnTo>
                    <a:pt x="27516" y="647"/>
                  </a:lnTo>
                  <a:cubicBezTo>
                    <a:pt x="27517" y="646"/>
                    <a:pt x="27517" y="645"/>
                    <a:pt x="27517" y="645"/>
                  </a:cubicBezTo>
                  <a:lnTo>
                    <a:pt x="27517" y="4"/>
                  </a:lnTo>
                  <a:lnTo>
                    <a:pt x="27517" y="4"/>
                  </a:lnTo>
                  <a:lnTo>
                    <a:pt x="27517" y="4"/>
                  </a:lnTo>
                  <a:cubicBezTo>
                    <a:pt x="27517" y="4"/>
                    <a:pt x="27517" y="3"/>
                    <a:pt x="27516" y="2"/>
                  </a:cubicBezTo>
                  <a:lnTo>
                    <a:pt x="27515" y="1"/>
                  </a:lnTo>
                  <a:cubicBezTo>
                    <a:pt x="27514" y="0"/>
                    <a:pt x="27513" y="0"/>
                    <a:pt x="27513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3"/>
            <p:cNvSpPr/>
            <p:nvPr/>
          </p:nvSpPr>
          <p:spPr>
            <a:xfrm>
              <a:off x="4557600" y="6586560"/>
              <a:ext cx="789840" cy="23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algn="ctr">
                <a:lnSpc>
                  <a:spcPct val="96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fld id="{9877D01D-EC23-4FBF-9EE4-DD7CD0329168}" type="slidenum"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&lt;número&gt;</a:t>
              </a:fld>
              <a:r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 </a:t>
              </a:r>
              <a:endParaRPr b="0" lang="es-ES" sz="1000" spc="-1" strike="noStrike">
                <a:latin typeface="Arial"/>
              </a:endParaRPr>
            </a:p>
          </p:txBody>
        </p:sp>
      </p:grpSp>
      <p:sp>
        <p:nvSpPr>
          <p:cNvPr id="271" name="CustomShape 4"/>
          <p:cNvSpPr/>
          <p:nvPr/>
        </p:nvSpPr>
        <p:spPr>
          <a:xfrm>
            <a:off x="0" y="0"/>
            <a:ext cx="9905760" cy="1221840"/>
          </a:xfrm>
          <a:custGeom>
            <a:avLst/>
            <a:gdLst/>
            <a:ahLst/>
            <a:rect l="l" t="t" r="r" b="b"/>
            <a:pathLst>
              <a:path w="27519" h="3397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391"/>
                </a:lnTo>
                <a:lnTo>
                  <a:pt x="0" y="3392"/>
                </a:lnTo>
                <a:cubicBezTo>
                  <a:pt x="0" y="3392"/>
                  <a:pt x="0" y="3393"/>
                  <a:pt x="1" y="3394"/>
                </a:cubicBezTo>
                <a:lnTo>
                  <a:pt x="2" y="3395"/>
                </a:lnTo>
                <a:cubicBezTo>
                  <a:pt x="3" y="3396"/>
                  <a:pt x="4" y="3396"/>
                  <a:pt x="4" y="3396"/>
                </a:cubicBezTo>
                <a:lnTo>
                  <a:pt x="27513" y="3396"/>
                </a:lnTo>
                <a:lnTo>
                  <a:pt x="27514" y="3396"/>
                </a:lnTo>
                <a:cubicBezTo>
                  <a:pt x="27514" y="3396"/>
                  <a:pt x="27515" y="3396"/>
                  <a:pt x="27516" y="3395"/>
                </a:cubicBezTo>
                <a:lnTo>
                  <a:pt x="27517" y="3394"/>
                </a:lnTo>
                <a:cubicBezTo>
                  <a:pt x="27518" y="3393"/>
                  <a:pt x="27518" y="3392"/>
                  <a:pt x="27518" y="3392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8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"/>
          <p:cNvSpPr/>
          <p:nvPr/>
        </p:nvSpPr>
        <p:spPr>
          <a:xfrm>
            <a:off x="150840" y="6566040"/>
            <a:ext cx="20635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3" name="Group 6"/>
          <p:cNvGrpSpPr/>
          <p:nvPr/>
        </p:nvGrpSpPr>
        <p:grpSpPr>
          <a:xfrm>
            <a:off x="8534520" y="6244200"/>
            <a:ext cx="1142640" cy="288360"/>
            <a:chOff x="8534520" y="6244200"/>
            <a:chExt cx="1142640" cy="288360"/>
          </a:xfrm>
        </p:grpSpPr>
        <p:sp>
          <p:nvSpPr>
            <p:cNvPr id="274" name="CustomShape 7"/>
            <p:cNvSpPr/>
            <p:nvPr/>
          </p:nvSpPr>
          <p:spPr>
            <a:xfrm>
              <a:off x="8534520" y="6244200"/>
              <a:ext cx="1142640" cy="288360"/>
            </a:xfrm>
            <a:custGeom>
              <a:avLst/>
              <a:gdLst/>
              <a:ahLst/>
              <a:rect l="l" t="t" r="r" b="b"/>
              <a:pathLst>
                <a:path w="3177" h="804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798"/>
                  </a:lnTo>
                  <a:lnTo>
                    <a:pt x="0" y="799"/>
                  </a:lnTo>
                  <a:cubicBezTo>
                    <a:pt x="0" y="799"/>
                    <a:pt x="0" y="800"/>
                    <a:pt x="1" y="801"/>
                  </a:cubicBezTo>
                  <a:lnTo>
                    <a:pt x="2" y="802"/>
                  </a:lnTo>
                  <a:cubicBezTo>
                    <a:pt x="3" y="803"/>
                    <a:pt x="4" y="803"/>
                    <a:pt x="4" y="803"/>
                  </a:cubicBezTo>
                  <a:lnTo>
                    <a:pt x="3171" y="803"/>
                  </a:lnTo>
                  <a:lnTo>
                    <a:pt x="3172" y="803"/>
                  </a:lnTo>
                  <a:cubicBezTo>
                    <a:pt x="3172" y="803"/>
                    <a:pt x="3173" y="803"/>
                    <a:pt x="3174" y="802"/>
                  </a:cubicBezTo>
                  <a:lnTo>
                    <a:pt x="3175" y="801"/>
                  </a:lnTo>
                  <a:cubicBezTo>
                    <a:pt x="3176" y="800"/>
                    <a:pt x="3176" y="799"/>
                    <a:pt x="3176" y="799"/>
                  </a:cubicBezTo>
                  <a:lnTo>
                    <a:pt x="3176" y="4"/>
                  </a:lnTo>
                  <a:lnTo>
                    <a:pt x="3176" y="4"/>
                  </a:lnTo>
                  <a:lnTo>
                    <a:pt x="3176" y="4"/>
                  </a:lnTo>
                  <a:cubicBezTo>
                    <a:pt x="3176" y="4"/>
                    <a:pt x="3176" y="3"/>
                    <a:pt x="3175" y="2"/>
                  </a:cubicBezTo>
                  <a:lnTo>
                    <a:pt x="3174" y="1"/>
                  </a:lnTo>
                  <a:cubicBezTo>
                    <a:pt x="3173" y="0"/>
                    <a:pt x="3172" y="0"/>
                    <a:pt x="3172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5" name="PlaceHolder 8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6" name="PlaceHolder 9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576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oup 1"/>
          <p:cNvGrpSpPr/>
          <p:nvPr/>
        </p:nvGrpSpPr>
        <p:grpSpPr>
          <a:xfrm>
            <a:off x="0" y="6586560"/>
            <a:ext cx="9905400" cy="239400"/>
            <a:chOff x="0" y="6586560"/>
            <a:chExt cx="9905400" cy="239400"/>
          </a:xfrm>
        </p:grpSpPr>
        <p:sp>
          <p:nvSpPr>
            <p:cNvPr id="314" name="CustomShape 2"/>
            <p:cNvSpPr/>
            <p:nvPr/>
          </p:nvSpPr>
          <p:spPr>
            <a:xfrm>
              <a:off x="0" y="6586560"/>
              <a:ext cx="9905400" cy="232920"/>
            </a:xfrm>
            <a:custGeom>
              <a:avLst/>
              <a:gdLst/>
              <a:ahLst/>
              <a:rect l="l" t="t" r="r" b="b"/>
              <a:pathLst>
                <a:path w="27518" h="65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644"/>
                  </a:lnTo>
                  <a:lnTo>
                    <a:pt x="0" y="645"/>
                  </a:lnTo>
                  <a:cubicBezTo>
                    <a:pt x="0" y="645"/>
                    <a:pt x="0" y="646"/>
                    <a:pt x="1" y="647"/>
                  </a:cubicBezTo>
                  <a:lnTo>
                    <a:pt x="2" y="648"/>
                  </a:lnTo>
                  <a:cubicBezTo>
                    <a:pt x="3" y="649"/>
                    <a:pt x="4" y="649"/>
                    <a:pt x="4" y="649"/>
                  </a:cubicBezTo>
                  <a:lnTo>
                    <a:pt x="27512" y="649"/>
                  </a:lnTo>
                  <a:lnTo>
                    <a:pt x="27513" y="649"/>
                  </a:lnTo>
                  <a:cubicBezTo>
                    <a:pt x="27513" y="649"/>
                    <a:pt x="27514" y="649"/>
                    <a:pt x="27515" y="648"/>
                  </a:cubicBezTo>
                  <a:lnTo>
                    <a:pt x="27516" y="647"/>
                  </a:lnTo>
                  <a:cubicBezTo>
                    <a:pt x="27517" y="646"/>
                    <a:pt x="27517" y="645"/>
                    <a:pt x="27517" y="645"/>
                  </a:cubicBezTo>
                  <a:lnTo>
                    <a:pt x="27517" y="4"/>
                  </a:lnTo>
                  <a:lnTo>
                    <a:pt x="27517" y="4"/>
                  </a:lnTo>
                  <a:lnTo>
                    <a:pt x="27517" y="4"/>
                  </a:lnTo>
                  <a:cubicBezTo>
                    <a:pt x="27517" y="4"/>
                    <a:pt x="27517" y="3"/>
                    <a:pt x="27516" y="2"/>
                  </a:cubicBezTo>
                  <a:lnTo>
                    <a:pt x="27515" y="1"/>
                  </a:lnTo>
                  <a:cubicBezTo>
                    <a:pt x="27514" y="0"/>
                    <a:pt x="27513" y="0"/>
                    <a:pt x="27513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3"/>
            <p:cNvSpPr/>
            <p:nvPr/>
          </p:nvSpPr>
          <p:spPr>
            <a:xfrm>
              <a:off x="4557600" y="6586560"/>
              <a:ext cx="789840" cy="23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algn="ctr">
                <a:lnSpc>
                  <a:spcPct val="96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fld id="{7305075A-D315-4E80-B501-166C4E985299}" type="slidenum"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&lt;número&gt;</a:t>
              </a:fld>
              <a:r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 </a:t>
              </a:r>
              <a:endParaRPr b="0" lang="es-ES" sz="1000" spc="-1" strike="noStrike">
                <a:latin typeface="Arial"/>
              </a:endParaRPr>
            </a:p>
          </p:txBody>
        </p:sp>
      </p:grpSp>
      <p:sp>
        <p:nvSpPr>
          <p:cNvPr id="316" name="CustomShape 4"/>
          <p:cNvSpPr/>
          <p:nvPr/>
        </p:nvSpPr>
        <p:spPr>
          <a:xfrm>
            <a:off x="0" y="0"/>
            <a:ext cx="9905760" cy="1221840"/>
          </a:xfrm>
          <a:custGeom>
            <a:avLst/>
            <a:gdLst/>
            <a:ahLst/>
            <a:rect l="l" t="t" r="r" b="b"/>
            <a:pathLst>
              <a:path w="27519" h="3397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391"/>
                </a:lnTo>
                <a:lnTo>
                  <a:pt x="0" y="3392"/>
                </a:lnTo>
                <a:cubicBezTo>
                  <a:pt x="0" y="3392"/>
                  <a:pt x="0" y="3393"/>
                  <a:pt x="1" y="3394"/>
                </a:cubicBezTo>
                <a:lnTo>
                  <a:pt x="2" y="3395"/>
                </a:lnTo>
                <a:cubicBezTo>
                  <a:pt x="3" y="3396"/>
                  <a:pt x="4" y="3396"/>
                  <a:pt x="4" y="3396"/>
                </a:cubicBezTo>
                <a:lnTo>
                  <a:pt x="27513" y="3396"/>
                </a:lnTo>
                <a:lnTo>
                  <a:pt x="27514" y="3396"/>
                </a:lnTo>
                <a:cubicBezTo>
                  <a:pt x="27514" y="3396"/>
                  <a:pt x="27515" y="3396"/>
                  <a:pt x="27516" y="3395"/>
                </a:cubicBezTo>
                <a:lnTo>
                  <a:pt x="27517" y="3394"/>
                </a:lnTo>
                <a:cubicBezTo>
                  <a:pt x="27518" y="3393"/>
                  <a:pt x="27518" y="3392"/>
                  <a:pt x="27518" y="3392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8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5"/>
          <p:cNvSpPr/>
          <p:nvPr/>
        </p:nvSpPr>
        <p:spPr>
          <a:xfrm>
            <a:off x="150840" y="6566040"/>
            <a:ext cx="20635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8" name="Group 6"/>
          <p:cNvGrpSpPr/>
          <p:nvPr/>
        </p:nvGrpSpPr>
        <p:grpSpPr>
          <a:xfrm>
            <a:off x="8534520" y="6244200"/>
            <a:ext cx="1142640" cy="288360"/>
            <a:chOff x="8534520" y="6244200"/>
            <a:chExt cx="1142640" cy="288360"/>
          </a:xfrm>
        </p:grpSpPr>
        <p:sp>
          <p:nvSpPr>
            <p:cNvPr id="319" name="CustomShape 7"/>
            <p:cNvSpPr/>
            <p:nvPr/>
          </p:nvSpPr>
          <p:spPr>
            <a:xfrm>
              <a:off x="8534520" y="6244200"/>
              <a:ext cx="1142640" cy="288360"/>
            </a:xfrm>
            <a:custGeom>
              <a:avLst/>
              <a:gdLst/>
              <a:ahLst/>
              <a:rect l="l" t="t" r="r" b="b"/>
              <a:pathLst>
                <a:path w="3177" h="804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798"/>
                  </a:lnTo>
                  <a:lnTo>
                    <a:pt x="0" y="799"/>
                  </a:lnTo>
                  <a:cubicBezTo>
                    <a:pt x="0" y="799"/>
                    <a:pt x="0" y="800"/>
                    <a:pt x="1" y="801"/>
                  </a:cubicBezTo>
                  <a:lnTo>
                    <a:pt x="2" y="802"/>
                  </a:lnTo>
                  <a:cubicBezTo>
                    <a:pt x="3" y="803"/>
                    <a:pt x="4" y="803"/>
                    <a:pt x="4" y="803"/>
                  </a:cubicBezTo>
                  <a:lnTo>
                    <a:pt x="3171" y="803"/>
                  </a:lnTo>
                  <a:lnTo>
                    <a:pt x="3172" y="803"/>
                  </a:lnTo>
                  <a:cubicBezTo>
                    <a:pt x="3172" y="803"/>
                    <a:pt x="3173" y="803"/>
                    <a:pt x="3174" y="802"/>
                  </a:cubicBezTo>
                  <a:lnTo>
                    <a:pt x="3175" y="801"/>
                  </a:lnTo>
                  <a:cubicBezTo>
                    <a:pt x="3176" y="800"/>
                    <a:pt x="3176" y="799"/>
                    <a:pt x="3176" y="799"/>
                  </a:cubicBezTo>
                  <a:lnTo>
                    <a:pt x="3176" y="4"/>
                  </a:lnTo>
                  <a:lnTo>
                    <a:pt x="3176" y="4"/>
                  </a:lnTo>
                  <a:lnTo>
                    <a:pt x="3176" y="4"/>
                  </a:lnTo>
                  <a:cubicBezTo>
                    <a:pt x="3176" y="4"/>
                    <a:pt x="3176" y="3"/>
                    <a:pt x="3175" y="2"/>
                  </a:cubicBezTo>
                  <a:lnTo>
                    <a:pt x="3174" y="1"/>
                  </a:lnTo>
                  <a:cubicBezTo>
                    <a:pt x="3173" y="0"/>
                    <a:pt x="3172" y="0"/>
                    <a:pt x="3172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0" name="PlaceHolder 8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1" name="PlaceHolder 9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576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roup 1"/>
          <p:cNvGrpSpPr/>
          <p:nvPr/>
        </p:nvGrpSpPr>
        <p:grpSpPr>
          <a:xfrm>
            <a:off x="0" y="6586560"/>
            <a:ext cx="9905400" cy="239400"/>
            <a:chOff x="0" y="6586560"/>
            <a:chExt cx="9905400" cy="239400"/>
          </a:xfrm>
        </p:grpSpPr>
        <p:sp>
          <p:nvSpPr>
            <p:cNvPr id="359" name="CustomShape 2"/>
            <p:cNvSpPr/>
            <p:nvPr/>
          </p:nvSpPr>
          <p:spPr>
            <a:xfrm>
              <a:off x="0" y="6586560"/>
              <a:ext cx="9905400" cy="232920"/>
            </a:xfrm>
            <a:custGeom>
              <a:avLst/>
              <a:gdLst/>
              <a:ahLst/>
              <a:rect l="l" t="t" r="r" b="b"/>
              <a:pathLst>
                <a:path w="27518" h="65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644"/>
                  </a:lnTo>
                  <a:lnTo>
                    <a:pt x="0" y="645"/>
                  </a:lnTo>
                  <a:cubicBezTo>
                    <a:pt x="0" y="645"/>
                    <a:pt x="0" y="646"/>
                    <a:pt x="1" y="647"/>
                  </a:cubicBezTo>
                  <a:lnTo>
                    <a:pt x="2" y="648"/>
                  </a:lnTo>
                  <a:cubicBezTo>
                    <a:pt x="3" y="649"/>
                    <a:pt x="4" y="649"/>
                    <a:pt x="4" y="649"/>
                  </a:cubicBezTo>
                  <a:lnTo>
                    <a:pt x="27512" y="649"/>
                  </a:lnTo>
                  <a:lnTo>
                    <a:pt x="27513" y="649"/>
                  </a:lnTo>
                  <a:cubicBezTo>
                    <a:pt x="27513" y="649"/>
                    <a:pt x="27514" y="649"/>
                    <a:pt x="27515" y="648"/>
                  </a:cubicBezTo>
                  <a:lnTo>
                    <a:pt x="27516" y="647"/>
                  </a:lnTo>
                  <a:cubicBezTo>
                    <a:pt x="27517" y="646"/>
                    <a:pt x="27517" y="645"/>
                    <a:pt x="27517" y="645"/>
                  </a:cubicBezTo>
                  <a:lnTo>
                    <a:pt x="27517" y="4"/>
                  </a:lnTo>
                  <a:lnTo>
                    <a:pt x="27517" y="4"/>
                  </a:lnTo>
                  <a:lnTo>
                    <a:pt x="27517" y="4"/>
                  </a:lnTo>
                  <a:cubicBezTo>
                    <a:pt x="27517" y="4"/>
                    <a:pt x="27517" y="3"/>
                    <a:pt x="27516" y="2"/>
                  </a:cubicBezTo>
                  <a:lnTo>
                    <a:pt x="27515" y="1"/>
                  </a:lnTo>
                  <a:cubicBezTo>
                    <a:pt x="27514" y="0"/>
                    <a:pt x="27513" y="0"/>
                    <a:pt x="27513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3"/>
            <p:cNvSpPr/>
            <p:nvPr/>
          </p:nvSpPr>
          <p:spPr>
            <a:xfrm>
              <a:off x="4557600" y="6586560"/>
              <a:ext cx="789840" cy="239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algn="ctr">
                <a:lnSpc>
                  <a:spcPct val="96000"/>
                </a:lnSpc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fld id="{F27580ED-9FE7-44B1-B86E-466425622264}" type="slidenum"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&lt;número&gt;</a:t>
              </a:fld>
              <a:r>
                <a:rPr b="0" lang="en-GB" sz="1000" spc="-1" strike="noStrike">
                  <a:solidFill>
                    <a:srgbClr val="8fa3a3"/>
                  </a:solidFill>
                  <a:latin typeface="Arial"/>
                  <a:ea typeface="DejaVu Sans"/>
                </a:rPr>
                <a:t> </a:t>
              </a:r>
              <a:endParaRPr b="0" lang="es-ES" sz="1000" spc="-1" strike="noStrike">
                <a:latin typeface="Arial"/>
              </a:endParaRPr>
            </a:p>
          </p:txBody>
        </p:sp>
      </p:grpSp>
      <p:sp>
        <p:nvSpPr>
          <p:cNvPr id="361" name="CustomShape 4"/>
          <p:cNvSpPr/>
          <p:nvPr/>
        </p:nvSpPr>
        <p:spPr>
          <a:xfrm>
            <a:off x="0" y="0"/>
            <a:ext cx="9905760" cy="1221840"/>
          </a:xfrm>
          <a:custGeom>
            <a:avLst/>
            <a:gdLst/>
            <a:ahLst/>
            <a:rect l="l" t="t" r="r" b="b"/>
            <a:pathLst>
              <a:path w="27519" h="3397">
                <a:moveTo>
                  <a:pt x="4" y="0"/>
                </a:moveTo>
                <a:lnTo>
                  <a:pt x="4" y="0"/>
                </a:lnTo>
                <a:cubicBezTo>
                  <a:pt x="4" y="0"/>
                  <a:pt x="3" y="0"/>
                  <a:pt x="2" y="1"/>
                </a:cubicBezTo>
                <a:lnTo>
                  <a:pt x="1" y="2"/>
                </a:lnTo>
                <a:cubicBezTo>
                  <a:pt x="0" y="3"/>
                  <a:pt x="0" y="4"/>
                  <a:pt x="0" y="4"/>
                </a:cubicBezTo>
                <a:lnTo>
                  <a:pt x="0" y="3391"/>
                </a:lnTo>
                <a:lnTo>
                  <a:pt x="0" y="3392"/>
                </a:lnTo>
                <a:cubicBezTo>
                  <a:pt x="0" y="3392"/>
                  <a:pt x="0" y="3393"/>
                  <a:pt x="1" y="3394"/>
                </a:cubicBezTo>
                <a:lnTo>
                  <a:pt x="2" y="3395"/>
                </a:lnTo>
                <a:cubicBezTo>
                  <a:pt x="3" y="3396"/>
                  <a:pt x="4" y="3396"/>
                  <a:pt x="4" y="3396"/>
                </a:cubicBezTo>
                <a:lnTo>
                  <a:pt x="27513" y="3396"/>
                </a:lnTo>
                <a:lnTo>
                  <a:pt x="27514" y="3396"/>
                </a:lnTo>
                <a:cubicBezTo>
                  <a:pt x="27514" y="3396"/>
                  <a:pt x="27515" y="3396"/>
                  <a:pt x="27516" y="3395"/>
                </a:cubicBezTo>
                <a:lnTo>
                  <a:pt x="27517" y="3394"/>
                </a:lnTo>
                <a:cubicBezTo>
                  <a:pt x="27518" y="3393"/>
                  <a:pt x="27518" y="3392"/>
                  <a:pt x="27518" y="3392"/>
                </a:cubicBezTo>
                <a:lnTo>
                  <a:pt x="27518" y="4"/>
                </a:lnTo>
                <a:lnTo>
                  <a:pt x="27518" y="4"/>
                </a:lnTo>
                <a:lnTo>
                  <a:pt x="27518" y="4"/>
                </a:lnTo>
                <a:cubicBezTo>
                  <a:pt x="27518" y="4"/>
                  <a:pt x="27518" y="3"/>
                  <a:pt x="27517" y="2"/>
                </a:cubicBezTo>
                <a:lnTo>
                  <a:pt x="27516" y="1"/>
                </a:lnTo>
                <a:cubicBezTo>
                  <a:pt x="27515" y="0"/>
                  <a:pt x="27514" y="0"/>
                  <a:pt x="27514" y="0"/>
                </a:cubicBezTo>
                <a:lnTo>
                  <a:pt x="4" y="0"/>
                </a:lnTo>
              </a:path>
            </a:pathLst>
          </a:custGeom>
          <a:solidFill>
            <a:srgbClr val="008c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5"/>
          <p:cNvSpPr/>
          <p:nvPr/>
        </p:nvSpPr>
        <p:spPr>
          <a:xfrm>
            <a:off x="150840" y="6566040"/>
            <a:ext cx="20635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3" name="Group 6"/>
          <p:cNvGrpSpPr/>
          <p:nvPr/>
        </p:nvGrpSpPr>
        <p:grpSpPr>
          <a:xfrm>
            <a:off x="8534520" y="6244200"/>
            <a:ext cx="1142640" cy="288360"/>
            <a:chOff x="8534520" y="6244200"/>
            <a:chExt cx="1142640" cy="288360"/>
          </a:xfrm>
        </p:grpSpPr>
        <p:sp>
          <p:nvSpPr>
            <p:cNvPr id="364" name="CustomShape 7"/>
            <p:cNvSpPr/>
            <p:nvPr/>
          </p:nvSpPr>
          <p:spPr>
            <a:xfrm>
              <a:off x="8534520" y="6244200"/>
              <a:ext cx="1142640" cy="288360"/>
            </a:xfrm>
            <a:custGeom>
              <a:avLst/>
              <a:gdLst/>
              <a:ahLst/>
              <a:rect l="l" t="t" r="r" b="b"/>
              <a:pathLst>
                <a:path w="3177" h="804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3" y="0"/>
                    <a:pt x="2" y="1"/>
                  </a:cubicBezTo>
                  <a:lnTo>
                    <a:pt x="1" y="2"/>
                  </a:lnTo>
                  <a:cubicBezTo>
                    <a:pt x="0" y="3"/>
                    <a:pt x="0" y="4"/>
                    <a:pt x="0" y="4"/>
                  </a:cubicBezTo>
                  <a:lnTo>
                    <a:pt x="0" y="798"/>
                  </a:lnTo>
                  <a:lnTo>
                    <a:pt x="0" y="799"/>
                  </a:lnTo>
                  <a:cubicBezTo>
                    <a:pt x="0" y="799"/>
                    <a:pt x="0" y="800"/>
                    <a:pt x="1" y="801"/>
                  </a:cubicBezTo>
                  <a:lnTo>
                    <a:pt x="2" y="802"/>
                  </a:lnTo>
                  <a:cubicBezTo>
                    <a:pt x="3" y="803"/>
                    <a:pt x="4" y="803"/>
                    <a:pt x="4" y="803"/>
                  </a:cubicBezTo>
                  <a:lnTo>
                    <a:pt x="3171" y="803"/>
                  </a:lnTo>
                  <a:lnTo>
                    <a:pt x="3172" y="803"/>
                  </a:lnTo>
                  <a:cubicBezTo>
                    <a:pt x="3172" y="803"/>
                    <a:pt x="3173" y="803"/>
                    <a:pt x="3174" y="802"/>
                  </a:cubicBezTo>
                  <a:lnTo>
                    <a:pt x="3175" y="801"/>
                  </a:lnTo>
                  <a:cubicBezTo>
                    <a:pt x="3176" y="800"/>
                    <a:pt x="3176" y="799"/>
                    <a:pt x="3176" y="799"/>
                  </a:cubicBezTo>
                  <a:lnTo>
                    <a:pt x="3176" y="4"/>
                  </a:lnTo>
                  <a:lnTo>
                    <a:pt x="3176" y="4"/>
                  </a:lnTo>
                  <a:lnTo>
                    <a:pt x="3176" y="4"/>
                  </a:lnTo>
                  <a:cubicBezTo>
                    <a:pt x="3176" y="4"/>
                    <a:pt x="3176" y="3"/>
                    <a:pt x="3175" y="2"/>
                  </a:cubicBezTo>
                  <a:lnTo>
                    <a:pt x="3174" y="1"/>
                  </a:lnTo>
                  <a:cubicBezTo>
                    <a:pt x="3173" y="0"/>
                    <a:pt x="3172" y="0"/>
                    <a:pt x="3172" y="0"/>
                  </a:cubicBez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5" name="PlaceHolder 8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576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66" name="PlaceHolder 9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5760" cy="3977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texto del esquema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package" Target="../embeddings/oleObject1.docx"/><Relationship Id="rId3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0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0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0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package" Target="../embeddings/oleObject1.docx"/><Relationship Id="rId3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0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package" Target="../embeddings/oleObject1.docx"/><Relationship Id="rId3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package" Target="../embeddings/oleObject1.docx"/><Relationship Id="rId3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package" Target="../embeddings/oleObject1.docx"/><Relationship Id="rId3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package" Target="../embeddings/oleObject1.docx"/><Relationship Id="rId3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package" Target="../embeddings/oleObject1.docx"/><Relationship Id="rId3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3657600" y="2553480"/>
            <a:ext cx="6249240" cy="15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800" spc="-1" strike="noStrike">
                <a:solidFill>
                  <a:srgbClr val="ffffff"/>
                </a:solidFill>
                <a:latin typeface="DejaVu Sans"/>
              </a:rPr>
              <a:t>Transferencia de turismos</a:t>
            </a:r>
            <a:endParaRPr b="0" lang="es-E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800" spc="-1" strike="noStrike">
                <a:solidFill>
                  <a:srgbClr val="ffffff"/>
                </a:solidFill>
                <a:latin typeface="DejaVu Sans"/>
              </a:rPr>
              <a:t>Estudio y modelaje de series temporales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4800600" y="6076440"/>
            <a:ext cx="5106240" cy="78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342720" algn="ctr">
              <a:lnSpc>
                <a:spcPct val="100000"/>
              </a:lnSpc>
              <a:spcBef>
                <a:spcPts val="799"/>
              </a:spcBef>
              <a:tabLst>
                <a:tab algn="l" pos="106200"/>
                <a:tab algn="l" pos="555480"/>
                <a:tab algn="l" pos="1004760"/>
                <a:tab algn="l" pos="1454040"/>
                <a:tab algn="l" pos="1903320"/>
                <a:tab algn="l" pos="2352600"/>
                <a:tab algn="l" pos="2801880"/>
                <a:tab algn="l" pos="3251160"/>
                <a:tab algn="l" pos="3700440"/>
                <a:tab algn="l" pos="4149720"/>
                <a:tab algn="l" pos="4598640"/>
                <a:tab algn="l" pos="5047920"/>
                <a:tab algn="l" pos="5497200"/>
                <a:tab algn="l" pos="5946480"/>
                <a:tab algn="l" pos="6395760"/>
                <a:tab algn="l" pos="6845040"/>
                <a:tab algn="l" pos="7294320"/>
                <a:tab algn="l" pos="7743600"/>
                <a:tab algn="l" pos="8192880"/>
                <a:tab algn="l" pos="8642160"/>
              </a:tabLst>
            </a:pPr>
            <a:r>
              <a:rPr b="1" lang="es-ES" sz="1800" spc="-1" strike="noStrike">
                <a:solidFill>
                  <a:srgbClr val="000000"/>
                </a:solidFill>
                <a:latin typeface="DejaVu Sans"/>
              </a:rPr>
              <a:t>Raúl José de la Cuesta García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0" y="2283480"/>
            <a:ext cx="3657240" cy="205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Pandas Dataframe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685800" y="1508760"/>
            <a:ext cx="88387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Los datos son mostrados y manipulados mediante las herramientas de pandas, concretamente usando DataFrame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Mediante el filtrado y la agrupación podemos aprender de la información y buscar predictores eficientes para el desarrollo de modelos de Machine Learning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Ver el comportamiento de los posibles predictores a lo largo del tiempo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Relación de transferencias por fecha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tretch/>
        </p:blipFill>
        <p:spPr>
          <a:xfrm>
            <a:off x="4212000" y="4030200"/>
            <a:ext cx="5292000" cy="244980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2"/>
          <a:stretch/>
        </p:blipFill>
        <p:spPr>
          <a:xfrm>
            <a:off x="4257000" y="1498680"/>
            <a:ext cx="5220360" cy="2406960"/>
          </a:xfrm>
          <a:prstGeom prst="rect">
            <a:avLst/>
          </a:prstGeom>
          <a:ln>
            <a:noFill/>
          </a:ln>
        </p:spPr>
      </p:pic>
      <p:pic>
        <p:nvPicPr>
          <p:cNvPr id="477" name="" descr=""/>
          <p:cNvPicPr/>
          <p:nvPr/>
        </p:nvPicPr>
        <p:blipFill>
          <a:blip r:embed="rId3"/>
          <a:stretch/>
        </p:blipFill>
        <p:spPr>
          <a:xfrm>
            <a:off x="1584000" y="2448000"/>
            <a:ext cx="1608840" cy="260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Marcas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648000" y="1594440"/>
            <a:ext cx="1368000" cy="1933560"/>
          </a:xfrm>
          <a:prstGeom prst="rect">
            <a:avLst/>
          </a:prstGeom>
          <a:ln>
            <a:noFill/>
          </a:ln>
        </p:spPr>
      </p:pic>
      <p:pic>
        <p:nvPicPr>
          <p:cNvPr id="480" name="" descr=""/>
          <p:cNvPicPr/>
          <p:nvPr/>
        </p:nvPicPr>
        <p:blipFill>
          <a:blip r:embed="rId2"/>
          <a:stretch/>
        </p:blipFill>
        <p:spPr>
          <a:xfrm>
            <a:off x="504000" y="3816000"/>
            <a:ext cx="1516320" cy="2016000"/>
          </a:xfrm>
          <a:prstGeom prst="rect">
            <a:avLst/>
          </a:prstGeom>
          <a:ln>
            <a:noFill/>
          </a:ln>
        </p:spPr>
      </p:pic>
      <p:pic>
        <p:nvPicPr>
          <p:cNvPr id="481" name="" descr=""/>
          <p:cNvPicPr/>
          <p:nvPr/>
        </p:nvPicPr>
        <p:blipFill>
          <a:blip r:embed="rId3"/>
          <a:stretch/>
        </p:blipFill>
        <p:spPr>
          <a:xfrm>
            <a:off x="2381040" y="2160000"/>
            <a:ext cx="6762960" cy="331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Provincias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2286000" y="2057400"/>
            <a:ext cx="7286760" cy="3577680"/>
          </a:xfrm>
          <a:prstGeom prst="rect">
            <a:avLst/>
          </a:prstGeom>
          <a:ln>
            <a:noFill/>
          </a:ln>
        </p:spPr>
      </p:pic>
      <p:pic>
        <p:nvPicPr>
          <p:cNvPr id="484" name="" descr=""/>
          <p:cNvPicPr/>
          <p:nvPr/>
        </p:nvPicPr>
        <p:blipFill>
          <a:blip r:embed="rId2"/>
          <a:stretch/>
        </p:blipFill>
        <p:spPr>
          <a:xfrm>
            <a:off x="515520" y="1656000"/>
            <a:ext cx="1428480" cy="2016000"/>
          </a:xfrm>
          <a:prstGeom prst="rect">
            <a:avLst/>
          </a:prstGeom>
          <a:ln>
            <a:noFill/>
          </a:ln>
        </p:spPr>
      </p:pic>
      <p:pic>
        <p:nvPicPr>
          <p:cNvPr id="485" name="" descr=""/>
          <p:cNvPicPr/>
          <p:nvPr/>
        </p:nvPicPr>
        <p:blipFill>
          <a:blip r:embed="rId3"/>
          <a:stretch/>
        </p:blipFill>
        <p:spPr>
          <a:xfrm>
            <a:off x="485640" y="4032000"/>
            <a:ext cx="1530360" cy="200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Uso de Eléctricos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848880" y="1371600"/>
            <a:ext cx="3494160" cy="1828440"/>
          </a:xfrm>
          <a:prstGeom prst="rect">
            <a:avLst/>
          </a:prstGeom>
          <a:ln>
            <a:noFill/>
          </a:ln>
        </p:spPr>
      </p:pic>
      <p:pic>
        <p:nvPicPr>
          <p:cNvPr id="488" name="" descr=""/>
          <p:cNvPicPr/>
          <p:nvPr/>
        </p:nvPicPr>
        <p:blipFill>
          <a:blip r:embed="rId2"/>
          <a:stretch/>
        </p:blipFill>
        <p:spPr>
          <a:xfrm>
            <a:off x="457200" y="3200400"/>
            <a:ext cx="9173160" cy="312300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3"/>
          <a:stretch/>
        </p:blipFill>
        <p:spPr>
          <a:xfrm>
            <a:off x="5058000" y="1914840"/>
            <a:ext cx="3628440" cy="82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Otros Predictores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91" name="" descr=""/>
          <p:cNvPicPr/>
          <p:nvPr/>
        </p:nvPicPr>
        <p:blipFill>
          <a:blip r:embed="rId1"/>
          <a:stretch/>
        </p:blipFill>
        <p:spPr>
          <a:xfrm>
            <a:off x="714600" y="1371600"/>
            <a:ext cx="3628440" cy="2639880"/>
          </a:xfrm>
          <a:prstGeom prst="rect">
            <a:avLst/>
          </a:prstGeom>
          <a:ln>
            <a:noFill/>
          </a:ln>
        </p:spPr>
      </p:pic>
      <p:pic>
        <p:nvPicPr>
          <p:cNvPr id="492" name="" descr=""/>
          <p:cNvPicPr/>
          <p:nvPr/>
        </p:nvPicPr>
        <p:blipFill>
          <a:blip r:embed="rId2"/>
          <a:stretch/>
        </p:blipFill>
        <p:spPr>
          <a:xfrm>
            <a:off x="5029200" y="1600200"/>
            <a:ext cx="4480560" cy="2292120"/>
          </a:xfrm>
          <a:prstGeom prst="rect">
            <a:avLst/>
          </a:prstGeom>
          <a:ln>
            <a:noFill/>
          </a:ln>
        </p:spPr>
      </p:pic>
      <p:pic>
        <p:nvPicPr>
          <p:cNvPr id="493" name="" descr=""/>
          <p:cNvPicPr/>
          <p:nvPr/>
        </p:nvPicPr>
        <p:blipFill>
          <a:blip r:embed="rId3"/>
          <a:stretch/>
        </p:blipFill>
        <p:spPr>
          <a:xfrm>
            <a:off x="5020920" y="4097520"/>
            <a:ext cx="4510800" cy="227124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4"/>
          <a:stretch/>
        </p:blipFill>
        <p:spPr>
          <a:xfrm>
            <a:off x="914400" y="3974040"/>
            <a:ext cx="3200040" cy="265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0" y="2553480"/>
            <a:ext cx="9906840" cy="15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800" spc="-1" strike="noStrike">
                <a:solidFill>
                  <a:srgbClr val="ffffff"/>
                </a:solidFill>
                <a:latin typeface="DejaVu Sans"/>
              </a:rPr>
              <a:t>Modelo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1"/>
          <a:srcRect l="0" t="0" r="0" b="80163"/>
          <a:stretch/>
        </p:blipFill>
        <p:spPr>
          <a:xfrm>
            <a:off x="0" y="6122880"/>
            <a:ext cx="9906840" cy="734400"/>
          </a:xfrm>
          <a:prstGeom prst="rect">
            <a:avLst/>
          </a:prstGeom>
          <a:ln>
            <a:noFill/>
          </a:ln>
        </p:spPr>
      </p:pic>
      <p:graphicFrame>
        <p:nvGraphicFramePr>
          <p:cNvPr id="497" name="Object 2"/>
          <p:cNvGraphicFramePr/>
          <p:nvPr/>
        </p:nvGraphicFramePr>
        <p:xfrm>
          <a:off x="13697640" y="3466440"/>
          <a:ext cx="6115680" cy="1073880"/>
        </p:xfrm>
        <a:graphic>
          <a:graphicData uri="http://schemas.openxmlformats.org/presentationml/2006/ole">
            <p:oleObj progId="Word.Document.12" r:id="rId2" spid="">
              <p:embed/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Random Forest Regresor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685800" y="2505240"/>
            <a:ext cx="8838720" cy="412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Algoritmo basados en arboles de decisión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La predicción es el resultado del promedio de predicciones de todos los árboles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Aprendizaje supervisado de los datos para generar una serie temporal con las predicciones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¿Por qué he usado RFR y no ARIMA?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685800" y="2423160"/>
            <a:ext cx="88387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ARIMA es un modelo estadístico, no es un modelo de Machine Learning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La idea es mostrar lo aprendido en lo que respecta a los modelos supervisados, aplicando su metodología.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RF puede usar predictores numéricos y categóricos 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</a:rPr>
              <a:t>Falta de predictores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685800" y="2514600"/>
            <a:ext cx="88387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Al querer calcular el número de transacciones, agrupando por fechas, perdemos muchos otros posibles predictores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Es necesario crear unos nuevos predictores sintéticos para mejorar el aprendizaje de nuestro modelo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Objetivos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742680" y="1466640"/>
            <a:ext cx="8838720" cy="41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Aprender como estructura la Dirección General de Tráfico la información que pone a disposición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Preprocesar los datos para adaptarlos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Analizar el dataset generado de la fuente de datos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General una modelo para predecir las transferencias futuras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72000" indent="-71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Representación de los datos predichos en comparativa con los reales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Distribución de las transacciones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687600" y="1464840"/>
            <a:ext cx="3848040" cy="1871280"/>
          </a:xfrm>
          <a:prstGeom prst="rect">
            <a:avLst/>
          </a:prstGeom>
          <a:ln>
            <a:noFill/>
          </a:ln>
        </p:spPr>
      </p:pic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610560" y="3895920"/>
            <a:ext cx="4075560" cy="1961640"/>
          </a:xfrm>
          <a:prstGeom prst="rect">
            <a:avLst/>
          </a:prstGeom>
          <a:ln>
            <a:noFill/>
          </a:ln>
        </p:spPr>
      </p:pic>
      <p:pic>
        <p:nvPicPr>
          <p:cNvPr id="507" name="" descr=""/>
          <p:cNvPicPr/>
          <p:nvPr/>
        </p:nvPicPr>
        <p:blipFill>
          <a:blip r:embed="rId3"/>
          <a:stretch/>
        </p:blipFill>
        <p:spPr>
          <a:xfrm>
            <a:off x="5265000" y="3834720"/>
            <a:ext cx="3967200" cy="2001600"/>
          </a:xfrm>
          <a:prstGeom prst="rect">
            <a:avLst/>
          </a:prstGeom>
          <a:ln>
            <a:noFill/>
          </a:ln>
        </p:spPr>
      </p:pic>
      <p:pic>
        <p:nvPicPr>
          <p:cNvPr id="508" name="" descr=""/>
          <p:cNvPicPr/>
          <p:nvPr/>
        </p:nvPicPr>
        <p:blipFill>
          <a:blip r:embed="rId4"/>
          <a:stretch/>
        </p:blipFill>
        <p:spPr>
          <a:xfrm>
            <a:off x="5245920" y="1467000"/>
            <a:ext cx="3898080" cy="188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Señales Semanales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510" name="" descr=""/>
          <p:cNvPicPr/>
          <p:nvPr/>
        </p:nvPicPr>
        <p:blipFill>
          <a:blip r:embed="rId1"/>
          <a:stretch/>
        </p:blipFill>
        <p:spPr>
          <a:xfrm>
            <a:off x="228600" y="1468440"/>
            <a:ext cx="9489240" cy="287460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2"/>
          <a:stretch/>
        </p:blipFill>
        <p:spPr>
          <a:xfrm>
            <a:off x="322200" y="4331880"/>
            <a:ext cx="9374040" cy="229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Señales mensuales y anuales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228600" y="1371600"/>
            <a:ext cx="9372240" cy="2742840"/>
          </a:xfrm>
          <a:prstGeom prst="rect">
            <a:avLst/>
          </a:prstGeom>
          <a:ln>
            <a:noFill/>
          </a:ln>
        </p:spPr>
      </p:pic>
      <p:pic>
        <p:nvPicPr>
          <p:cNvPr id="514" name="" descr=""/>
          <p:cNvPicPr/>
          <p:nvPr/>
        </p:nvPicPr>
        <p:blipFill>
          <a:blip r:embed="rId2"/>
          <a:stretch/>
        </p:blipFill>
        <p:spPr>
          <a:xfrm>
            <a:off x="228600" y="4244040"/>
            <a:ext cx="9372240" cy="215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0" y="2553480"/>
            <a:ext cx="9906840" cy="15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800" spc="-1" strike="noStrike">
                <a:solidFill>
                  <a:srgbClr val="ffffff"/>
                </a:solidFill>
                <a:latin typeface="DejaVu Sans"/>
              </a:rPr>
              <a:t>Serie Temporal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516" name="" descr=""/>
          <p:cNvPicPr/>
          <p:nvPr/>
        </p:nvPicPr>
        <p:blipFill>
          <a:blip r:embed="rId1"/>
          <a:srcRect l="0" t="0" r="0" b="80163"/>
          <a:stretch/>
        </p:blipFill>
        <p:spPr>
          <a:xfrm>
            <a:off x="0" y="6122880"/>
            <a:ext cx="9906840" cy="734400"/>
          </a:xfrm>
          <a:prstGeom prst="rect">
            <a:avLst/>
          </a:prstGeom>
          <a:ln>
            <a:noFill/>
          </a:ln>
        </p:spPr>
      </p:pic>
      <p:graphicFrame>
        <p:nvGraphicFramePr>
          <p:cNvPr id="517" name="Object 2"/>
          <p:cNvGraphicFramePr/>
          <p:nvPr/>
        </p:nvGraphicFramePr>
        <p:xfrm>
          <a:off x="13697640" y="3466440"/>
          <a:ext cx="6115680" cy="1073880"/>
        </p:xfrm>
        <a:graphic>
          <a:graphicData uri="http://schemas.openxmlformats.org/presentationml/2006/ole">
            <p:oleObj progId="Word.Document.12" r:id="rId2" spid="">
              <p:embed/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Resultados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685800" y="2286000"/>
            <a:ext cx="88387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Luego de realizar mediciones y seleccionar los metadatos más óptimos para nuestro modelo, entrenamos el mismo para obtener los resultados.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Estos resultados podemos compararlos con los datos de test de manera visual (a parte de las mediciones) para ver que tal se porta nuestro modelo.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Realidad vs Predicción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521" name="" descr=""/>
          <p:cNvPicPr/>
          <p:nvPr/>
        </p:nvPicPr>
        <p:blipFill>
          <a:blip r:embed="rId1"/>
          <a:stretch/>
        </p:blipFill>
        <p:spPr>
          <a:xfrm>
            <a:off x="612000" y="1854000"/>
            <a:ext cx="8760240" cy="431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0" y="2553480"/>
            <a:ext cx="9906840" cy="15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800" spc="-1" strike="noStrike">
                <a:solidFill>
                  <a:srgbClr val="ffffff"/>
                </a:solidFill>
                <a:latin typeface="DejaVu Sans"/>
              </a:rPr>
              <a:t>Queda tanto que hacer...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1"/>
          <a:srcRect l="0" t="0" r="0" b="80163"/>
          <a:stretch/>
        </p:blipFill>
        <p:spPr>
          <a:xfrm>
            <a:off x="0" y="6122880"/>
            <a:ext cx="9906840" cy="734400"/>
          </a:xfrm>
          <a:prstGeom prst="rect">
            <a:avLst/>
          </a:prstGeom>
          <a:ln>
            <a:noFill/>
          </a:ln>
        </p:spPr>
      </p:pic>
      <p:graphicFrame>
        <p:nvGraphicFramePr>
          <p:cNvPr id="524" name="Object 2"/>
          <p:cNvGraphicFramePr/>
          <p:nvPr/>
        </p:nvGraphicFramePr>
        <p:xfrm>
          <a:off x="13697640" y="3466440"/>
          <a:ext cx="6115680" cy="1073880"/>
        </p:xfrm>
        <a:graphic>
          <a:graphicData uri="http://schemas.openxmlformats.org/presentationml/2006/ole">
            <p:oleObj progId="Word.Document.12" r:id="rId2" spid="">
              <p:embed/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Mis ideas para continuar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685800" y="1828800"/>
            <a:ext cx="88387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Aprender mis conocimientos de estadística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Combinación con otros datasets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Añadir predictores para crear múltiples series desde el mismo modelo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Aplicar otros modelos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0" y="2553480"/>
            <a:ext cx="9906840" cy="15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800" spc="-1" strike="noStrike">
                <a:solidFill>
                  <a:srgbClr val="ffffff"/>
                </a:solidFill>
                <a:latin typeface="DejaVu Sans"/>
              </a:rPr>
              <a:t>Gracias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528" name="" descr=""/>
          <p:cNvPicPr/>
          <p:nvPr/>
        </p:nvPicPr>
        <p:blipFill>
          <a:blip r:embed="rId1"/>
          <a:srcRect l="0" t="0" r="0" b="80163"/>
          <a:stretch/>
        </p:blipFill>
        <p:spPr>
          <a:xfrm>
            <a:off x="0" y="6122880"/>
            <a:ext cx="9906840" cy="734400"/>
          </a:xfrm>
          <a:prstGeom prst="rect">
            <a:avLst/>
          </a:prstGeom>
          <a:ln>
            <a:noFill/>
          </a:ln>
        </p:spPr>
      </p:pic>
      <p:graphicFrame>
        <p:nvGraphicFramePr>
          <p:cNvPr id="529" name="Object 2"/>
          <p:cNvGraphicFramePr/>
          <p:nvPr/>
        </p:nvGraphicFramePr>
        <p:xfrm>
          <a:off x="13697640" y="3466440"/>
          <a:ext cx="6115680" cy="1073880"/>
        </p:xfrm>
        <a:graphic>
          <a:graphicData uri="http://schemas.openxmlformats.org/presentationml/2006/ole">
            <p:oleObj progId="Word.Document.12" r:id="rId2" spid="">
              <p:embed/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0" y="2553480"/>
            <a:ext cx="9906840" cy="15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800" spc="-1" strike="noStrike">
                <a:solidFill>
                  <a:srgbClr val="ffffff"/>
                </a:solidFill>
                <a:latin typeface="DejaVu Sans"/>
              </a:rPr>
              <a:t>Fuente de datos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rcRect l="0" t="0" r="0" b="80163"/>
          <a:stretch/>
        </p:blipFill>
        <p:spPr>
          <a:xfrm>
            <a:off x="0" y="6122880"/>
            <a:ext cx="9906840" cy="734400"/>
          </a:xfrm>
          <a:prstGeom prst="rect">
            <a:avLst/>
          </a:prstGeom>
          <a:ln>
            <a:noFill/>
          </a:ln>
        </p:spPr>
      </p:pic>
      <p:graphicFrame>
        <p:nvGraphicFramePr>
          <p:cNvPr id="455" name="Object 2"/>
          <p:cNvGraphicFramePr/>
          <p:nvPr/>
        </p:nvGraphicFramePr>
        <p:xfrm>
          <a:off x="13697640" y="3466440"/>
          <a:ext cx="6115680" cy="1073880"/>
        </p:xfrm>
        <a:graphic>
          <a:graphicData uri="http://schemas.openxmlformats.org/presentationml/2006/ole">
            <p:oleObj progId="Word.Document.12" r:id="rId2" spid="">
              <p:embed/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Dirección General de Tráfico (DGT)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762120" y="1508760"/>
            <a:ext cx="8838720" cy="491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DejaVu Sans"/>
              </a:rPr>
              <a:t>El portal de datos estadísticos de la DGT  para “satisfacer, de forma ágil, rápida y dinámica, la creciente demanda de información estadística relacionada con la actividad desarrollada”</a:t>
            </a:r>
            <a:endParaRPr b="0" lang="es-ES" sz="1800" spc="-1" strike="noStrike">
              <a:latin typeface="Arial"/>
            </a:endParaRPr>
          </a:p>
          <a:p>
            <a:pPr marL="230400" indent="-2300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DejaVu Sans"/>
              </a:rPr>
              <a:t>Se pueden encontrar datos de las siguientes materias:</a:t>
            </a:r>
            <a:endParaRPr b="0" lang="es-ES" sz="18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DejaVu Sans"/>
              </a:rPr>
              <a:t>Vehículos</a:t>
            </a:r>
            <a:endParaRPr b="0" lang="es-ES" sz="18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DejaVu Sans"/>
              </a:rPr>
              <a:t>Conductores</a:t>
            </a:r>
            <a:endParaRPr b="0" lang="es-ES" sz="18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DejaVu Sans"/>
              </a:rPr>
              <a:t>Accidentes</a:t>
            </a:r>
            <a:endParaRPr b="0" lang="es-ES" sz="18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DejaVu Sans"/>
              </a:rPr>
              <a:t>Incidencias</a:t>
            </a:r>
            <a:endParaRPr b="0" lang="es-ES" sz="18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DejaVu Sans"/>
              </a:rPr>
              <a:t>Datos de Tráfico</a:t>
            </a:r>
            <a:endParaRPr b="0" lang="es-ES" sz="18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DejaVu Sans"/>
              </a:rPr>
              <a:t>Distintivo Ambiental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9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18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9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1800" spc="-1" strike="noStrike">
                <a:solidFill>
                  <a:srgbClr val="000000"/>
                </a:solidFill>
                <a:latin typeface="DejaVu Sans"/>
              </a:rPr>
              <a:t>https://sedeapl.dgt.gob.es/WEB_IEST_CONSULTA/categoria.faces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58" name="" descr=""/>
          <p:cNvPicPr/>
          <p:nvPr/>
        </p:nvPicPr>
        <p:blipFill>
          <a:blip r:embed="rId1"/>
          <a:stretch/>
        </p:blipFill>
        <p:spPr>
          <a:xfrm>
            <a:off x="5328000" y="3661920"/>
            <a:ext cx="3600000" cy="177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Datos: Transferencias de vehículos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762120" y="1508760"/>
            <a:ext cx="8838720" cy="39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Cambios de titularidad de vehículos.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Datos originales almacenados mediante la transcripción de documentos administrativos.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Incluye toda clase de vehículos, incluidos remolques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Almacenados el lotes por meses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</a:rPr>
              <a:t>Archivos de tipo “Ancho fijo” y con codificación ISO-8859-1 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Ficheros de Ancho Fijo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62" name="" descr=""/>
          <p:cNvPicPr/>
          <p:nvPr/>
        </p:nvPicPr>
        <p:blipFill>
          <a:blip r:embed="rId1"/>
          <a:stretch/>
        </p:blipFill>
        <p:spPr>
          <a:xfrm>
            <a:off x="1299960" y="1709280"/>
            <a:ext cx="7412040" cy="1890720"/>
          </a:xfrm>
          <a:prstGeom prst="rect">
            <a:avLst/>
          </a:prstGeom>
          <a:ln>
            <a:noFill/>
          </a:ln>
        </p:spPr>
      </p:pic>
      <p:pic>
        <p:nvPicPr>
          <p:cNvPr id="463" name="" descr=""/>
          <p:cNvPicPr/>
          <p:nvPr/>
        </p:nvPicPr>
        <p:blipFill>
          <a:blip r:embed="rId2"/>
          <a:stretch/>
        </p:blipFill>
        <p:spPr>
          <a:xfrm>
            <a:off x="1944000" y="3822840"/>
            <a:ext cx="6188040" cy="244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0" y="2553480"/>
            <a:ext cx="9906840" cy="15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800" spc="-1" strike="noStrike">
                <a:solidFill>
                  <a:srgbClr val="ffffff"/>
                </a:solidFill>
                <a:latin typeface="DejaVu Sans"/>
              </a:rPr>
              <a:t>Preprocesado de Datos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465" name="" descr=""/>
          <p:cNvPicPr/>
          <p:nvPr/>
        </p:nvPicPr>
        <p:blipFill>
          <a:blip r:embed="rId1"/>
          <a:srcRect l="0" t="0" r="0" b="80163"/>
          <a:stretch/>
        </p:blipFill>
        <p:spPr>
          <a:xfrm>
            <a:off x="0" y="6122880"/>
            <a:ext cx="9906840" cy="734400"/>
          </a:xfrm>
          <a:prstGeom prst="rect">
            <a:avLst/>
          </a:prstGeom>
          <a:ln>
            <a:noFill/>
          </a:ln>
        </p:spPr>
      </p:pic>
      <p:graphicFrame>
        <p:nvGraphicFramePr>
          <p:cNvPr id="466" name="Object 2"/>
          <p:cNvGraphicFramePr/>
          <p:nvPr/>
        </p:nvGraphicFramePr>
        <p:xfrm>
          <a:off x="13697640" y="3466440"/>
          <a:ext cx="6115680" cy="1073880"/>
        </p:xfrm>
        <a:graphic>
          <a:graphicData uri="http://schemas.openxmlformats.org/presentationml/2006/ole">
            <p:oleObj progId="Word.Document.12" r:id="rId2" spid="">
              <p:embed/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742680" y="228600"/>
            <a:ext cx="88401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400" spc="-1" strike="noStrike">
                <a:solidFill>
                  <a:srgbClr val="ffffff"/>
                </a:solidFill>
                <a:latin typeface="Arial"/>
              </a:rPr>
              <a:t>Preprocesado de datos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742680" y="1466640"/>
            <a:ext cx="8838720" cy="46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Automatizar la descarga de datos (Web Scrapper)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Convertir la codificación de ISO-8859-1 a UTF-8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Empaquetar los datos distribuidos en meses por años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Convertir de formato “Ancho fijo” a “CSV”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Eliminar campos que no son de utilidad (Sin datos o información propia de la DGT sin interés)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endParaRPr b="0" lang="es-ES" sz="2000" spc="-1" strike="noStrike">
              <a:latin typeface="Arial"/>
            </a:endParaRPr>
          </a:p>
          <a:p>
            <a:pPr marL="230040" indent="-215640">
              <a:lnSpc>
                <a:spcPct val="100000"/>
              </a:lnSpc>
              <a:spcAft>
                <a:spcPts val="850"/>
              </a:spcAft>
              <a:buClr>
                <a:srgbClr val="0066cc"/>
              </a:buClr>
              <a:buSzPct val="45000"/>
              <a:buFont typeface="Wingdings" charset="2"/>
              <a:buChar char=""/>
              <a:tabLst>
                <a:tab algn="l" pos="218880"/>
                <a:tab algn="l" pos="668160"/>
                <a:tab algn="l" pos="1117440"/>
                <a:tab algn="l" pos="1566720"/>
                <a:tab algn="l" pos="2016000"/>
                <a:tab algn="l" pos="2465280"/>
                <a:tab algn="l" pos="2914560"/>
                <a:tab algn="l" pos="3363840"/>
                <a:tab algn="l" pos="3813120"/>
                <a:tab algn="l" pos="4262400"/>
                <a:tab algn="l" pos="4711680"/>
                <a:tab algn="l" pos="5160960"/>
                <a:tab algn="l" pos="5609880"/>
                <a:tab algn="l" pos="6059160"/>
                <a:tab algn="l" pos="6508440"/>
                <a:tab algn="l" pos="6957720"/>
                <a:tab algn="l" pos="7407000"/>
                <a:tab algn="l" pos="7856280"/>
                <a:tab algn="l" pos="8305560"/>
                <a:tab algn="l" pos="8754840"/>
              </a:tabLst>
            </a:pPr>
            <a:r>
              <a:rPr b="0" lang="es-ES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Filtrado de vehículos (solo turismos)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0" y="2553480"/>
            <a:ext cx="9906840" cy="156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448920"/>
                <a:tab algn="l" pos="898200"/>
                <a:tab algn="l" pos="1347480"/>
                <a:tab algn="l" pos="1796760"/>
                <a:tab algn="l" pos="2246040"/>
                <a:tab algn="l" pos="2695320"/>
                <a:tab algn="l" pos="3144600"/>
                <a:tab algn="l" pos="3593880"/>
                <a:tab algn="l" pos="4043160"/>
                <a:tab algn="l" pos="4492440"/>
                <a:tab algn="l" pos="4941720"/>
                <a:tab algn="l" pos="5391000"/>
                <a:tab algn="l" pos="5840280"/>
                <a:tab algn="l" pos="6289560"/>
                <a:tab algn="l" pos="6738840"/>
                <a:tab algn="l" pos="7188120"/>
                <a:tab algn="l" pos="7637400"/>
                <a:tab algn="l" pos="8086680"/>
                <a:tab algn="l" pos="8535960"/>
                <a:tab algn="l" pos="8985240"/>
              </a:tabLst>
            </a:pPr>
            <a:r>
              <a:rPr b="1" lang="es-ES" sz="2800" spc="-1" strike="noStrike">
                <a:solidFill>
                  <a:srgbClr val="ffffff"/>
                </a:solidFill>
                <a:latin typeface="DejaVu Sans"/>
              </a:rPr>
              <a:t>Análisis de Datos</a:t>
            </a:r>
            <a:endParaRPr b="0" lang="es-ES" sz="2800" spc="-1" strike="noStrike"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1"/>
          <a:srcRect l="0" t="0" r="0" b="80163"/>
          <a:stretch/>
        </p:blipFill>
        <p:spPr>
          <a:xfrm>
            <a:off x="0" y="6122880"/>
            <a:ext cx="9906840" cy="734400"/>
          </a:xfrm>
          <a:prstGeom prst="rect">
            <a:avLst/>
          </a:prstGeom>
          <a:ln>
            <a:noFill/>
          </a:ln>
        </p:spPr>
      </p:pic>
      <p:graphicFrame>
        <p:nvGraphicFramePr>
          <p:cNvPr id="471" name="Object 2"/>
          <p:cNvGraphicFramePr/>
          <p:nvPr/>
        </p:nvGraphicFramePr>
        <p:xfrm>
          <a:off x="13697640" y="3466440"/>
          <a:ext cx="6115680" cy="1073880"/>
        </p:xfrm>
        <a:graphic>
          <a:graphicData uri="http://schemas.openxmlformats.org/presentationml/2006/ole">
            <p:oleObj progId="Word.Document.12" r:id="rId2" spid="">
              <p:embed/>
            </p:oleObj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2022-06-24T11:34:17Z</dcterms:created>
  <dc:creator/>
  <dc:description>Based on "MirrorManager" by Matt Domsch (https://fedoraproject.org/wiki/Presentations_Previous_Releases). License: CC-BY-SA</dc:description>
  <dc:language>es-ES</dc:language>
  <cp:lastModifiedBy/>
  <dcterms:modified xsi:type="dcterms:W3CDTF">2022-06-24T16:20:46Z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